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306" r:id="rId6"/>
    <p:sldId id="309" r:id="rId7"/>
    <p:sldId id="314" r:id="rId8"/>
    <p:sldId id="315" r:id="rId9"/>
    <p:sldId id="316" r:id="rId10"/>
    <p:sldId id="317" r:id="rId11"/>
    <p:sldId id="318" r:id="rId12"/>
    <p:sldId id="313" r:id="rId13"/>
    <p:sldId id="305" r:id="rId14"/>
  </p:sldIdLst>
  <p:sldSz cx="13817600" cy="7772400"/>
  <p:notesSz cx="6858000" cy="9144000"/>
  <p:defaultTextStyle>
    <a:defPPr>
      <a:defRPr lang="en-US"/>
    </a:defPPr>
    <a:lvl1pPr marL="0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292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586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7879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173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6466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5758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052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4344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43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4D2B"/>
    <a:srgbClr val="C10065"/>
    <a:srgbClr val="CC006A"/>
    <a:srgbClr val="404140"/>
    <a:srgbClr val="DAD490"/>
    <a:srgbClr val="E1963E"/>
    <a:srgbClr val="7F7F7F"/>
    <a:srgbClr val="E57D30"/>
    <a:srgbClr val="092529"/>
    <a:srgbClr val="55A8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684E95-1F1A-4220-88F5-B83A28DE2155}" v="89" dt="2020-05-12T21:28:56.1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46" autoAdjust="0"/>
    <p:restoredTop sz="95994" autoAdjust="0"/>
  </p:normalViewPr>
  <p:slideViewPr>
    <p:cSldViewPr snapToGrid="0" snapToObjects="1">
      <p:cViewPr varScale="1">
        <p:scale>
          <a:sx n="52" d="100"/>
          <a:sy n="52" d="100"/>
        </p:scale>
        <p:origin x="1422" y="66"/>
      </p:cViewPr>
      <p:guideLst>
        <p:guide orient="horz" pos="2448"/>
        <p:guide pos="43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9" d="100"/>
        <a:sy n="59" d="100"/>
      </p:scale>
      <p:origin x="0" y="0"/>
    </p:cViewPr>
  </p:sorterViewPr>
  <p:notesViewPr>
    <p:cSldViewPr snapToGrid="0" snapToObjects="1">
      <p:cViewPr varScale="1">
        <p:scale>
          <a:sx n="166" d="100"/>
          <a:sy n="166" d="100"/>
        </p:scale>
        <p:origin x="1528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itz,Megan" userId="2fb489c1-4bb6-4fb1-9e62-71101a23fecb" providerId="ADAL" clId="{09BC656A-7D37-4C9A-846E-FFA963014B4F}"/>
    <pc:docChg chg="custSel addSld delSld modSld">
      <pc:chgData name="Fritz,Megan" userId="2fb489c1-4bb6-4fb1-9e62-71101a23fecb" providerId="ADAL" clId="{09BC656A-7D37-4C9A-846E-FFA963014B4F}" dt="2020-05-11T23:10:37.956" v="4090" actId="20577"/>
      <pc:docMkLst>
        <pc:docMk/>
      </pc:docMkLst>
      <pc:sldChg chg="modSp">
        <pc:chgData name="Fritz,Megan" userId="2fb489c1-4bb6-4fb1-9e62-71101a23fecb" providerId="ADAL" clId="{09BC656A-7D37-4C9A-846E-FFA963014B4F}" dt="2020-05-11T21:24:38.165" v="188" actId="20577"/>
        <pc:sldMkLst>
          <pc:docMk/>
          <pc:sldMk cId="2979805140" sldId="256"/>
        </pc:sldMkLst>
        <pc:spChg chg="mod">
          <ac:chgData name="Fritz,Megan" userId="2fb489c1-4bb6-4fb1-9e62-71101a23fecb" providerId="ADAL" clId="{09BC656A-7D37-4C9A-846E-FFA963014B4F}" dt="2020-05-11T21:24:38.165" v="188" actId="20577"/>
          <ac:spMkLst>
            <pc:docMk/>
            <pc:sldMk cId="2979805140" sldId="256"/>
            <ac:spMk id="8" creationId="{44BD5944-A8FB-4BB0-A9BF-C5B871124249}"/>
          </ac:spMkLst>
        </pc:spChg>
        <pc:spChg chg="mod">
          <ac:chgData name="Fritz,Megan" userId="2fb489c1-4bb6-4fb1-9e62-71101a23fecb" providerId="ADAL" clId="{09BC656A-7D37-4C9A-846E-FFA963014B4F}" dt="2020-05-11T21:23:48.502" v="42" actId="20577"/>
          <ac:spMkLst>
            <pc:docMk/>
            <pc:sldMk cId="2979805140" sldId="256"/>
            <ac:spMk id="10" creationId="{986B3D64-E224-4331-95F4-B32284B6C6A7}"/>
          </ac:spMkLst>
        </pc:spChg>
      </pc:sldChg>
      <pc:sldChg chg="addSp modSp">
        <pc:chgData name="Fritz,Megan" userId="2fb489c1-4bb6-4fb1-9e62-71101a23fecb" providerId="ADAL" clId="{09BC656A-7D37-4C9A-846E-FFA963014B4F}" dt="2020-05-11T21:25:57.088" v="230" actId="1036"/>
        <pc:sldMkLst>
          <pc:docMk/>
          <pc:sldMk cId="3487050122" sldId="306"/>
        </pc:sldMkLst>
        <pc:spChg chg="mod">
          <ac:chgData name="Fritz,Megan" userId="2fb489c1-4bb6-4fb1-9e62-71101a23fecb" providerId="ADAL" clId="{09BC656A-7D37-4C9A-846E-FFA963014B4F}" dt="2020-05-11T21:25:14.373" v="198" actId="20577"/>
          <ac:spMkLst>
            <pc:docMk/>
            <pc:sldMk cId="3487050122" sldId="306"/>
            <ac:spMk id="3" creationId="{1F84EE71-DA66-4830-AEDE-7C41128DB393}"/>
          </ac:spMkLst>
        </pc:spChg>
        <pc:cxnChg chg="add mod">
          <ac:chgData name="Fritz,Megan" userId="2fb489c1-4bb6-4fb1-9e62-71101a23fecb" providerId="ADAL" clId="{09BC656A-7D37-4C9A-846E-FFA963014B4F}" dt="2020-05-11T21:25:39.286" v="221" actId="1037"/>
          <ac:cxnSpMkLst>
            <pc:docMk/>
            <pc:sldMk cId="3487050122" sldId="306"/>
            <ac:cxnSpMk id="7" creationId="{02962609-BD22-469B-B132-563D86ED1A91}"/>
          </ac:cxnSpMkLst>
        </pc:cxnChg>
        <pc:cxnChg chg="mod">
          <ac:chgData name="Fritz,Megan" userId="2fb489c1-4bb6-4fb1-9e62-71101a23fecb" providerId="ADAL" clId="{09BC656A-7D37-4C9A-846E-FFA963014B4F}" dt="2020-05-11T21:25:50.985" v="226" actId="1038"/>
          <ac:cxnSpMkLst>
            <pc:docMk/>
            <pc:sldMk cId="3487050122" sldId="306"/>
            <ac:cxnSpMk id="8" creationId="{F0C0C5A1-6559-4107-93AD-B7EDBACB7C7D}"/>
          </ac:cxnSpMkLst>
        </pc:cxnChg>
        <pc:cxnChg chg="add mod">
          <ac:chgData name="Fritz,Megan" userId="2fb489c1-4bb6-4fb1-9e62-71101a23fecb" providerId="ADAL" clId="{09BC656A-7D37-4C9A-846E-FFA963014B4F}" dt="2020-05-11T21:25:57.088" v="230" actId="1036"/>
          <ac:cxnSpMkLst>
            <pc:docMk/>
            <pc:sldMk cId="3487050122" sldId="306"/>
            <ac:cxnSpMk id="9" creationId="{D3123C7C-CB1D-4E80-A380-D93809BCD959}"/>
          </ac:cxnSpMkLst>
        </pc:cxnChg>
      </pc:sldChg>
      <pc:sldChg chg="modSp del">
        <pc:chgData name="Fritz,Megan" userId="2fb489c1-4bb6-4fb1-9e62-71101a23fecb" providerId="ADAL" clId="{09BC656A-7D37-4C9A-846E-FFA963014B4F}" dt="2020-05-11T21:34:50.176" v="576" actId="2696"/>
        <pc:sldMkLst>
          <pc:docMk/>
          <pc:sldMk cId="1858455309" sldId="308"/>
        </pc:sldMkLst>
        <pc:spChg chg="mod">
          <ac:chgData name="Fritz,Megan" userId="2fb489c1-4bb6-4fb1-9e62-71101a23fecb" providerId="ADAL" clId="{09BC656A-7D37-4C9A-846E-FFA963014B4F}" dt="2020-05-11T21:34:43.747" v="571" actId="6549"/>
          <ac:spMkLst>
            <pc:docMk/>
            <pc:sldMk cId="1858455309" sldId="308"/>
            <ac:spMk id="12" creationId="{10F603A6-054A-45D2-8EFC-7A6508436177}"/>
          </ac:spMkLst>
        </pc:spChg>
      </pc:sldChg>
      <pc:sldChg chg="addSp delSp modSp">
        <pc:chgData name="Fritz,Megan" userId="2fb489c1-4bb6-4fb1-9e62-71101a23fecb" providerId="ADAL" clId="{09BC656A-7D37-4C9A-846E-FFA963014B4F}" dt="2020-05-11T22:01:59.726" v="1840" actId="12788"/>
        <pc:sldMkLst>
          <pc:docMk/>
          <pc:sldMk cId="935275088" sldId="309"/>
        </pc:sldMkLst>
        <pc:spChg chg="del">
          <ac:chgData name="Fritz,Megan" userId="2fb489c1-4bb6-4fb1-9e62-71101a23fecb" providerId="ADAL" clId="{09BC656A-7D37-4C9A-846E-FFA963014B4F}" dt="2020-05-11T21:27:43.277" v="232" actId="478"/>
          <ac:spMkLst>
            <pc:docMk/>
            <pc:sldMk cId="935275088" sldId="309"/>
            <ac:spMk id="7" creationId="{0C16C241-3F84-4CD1-8124-9869D00866B0}"/>
          </ac:spMkLst>
        </pc:spChg>
        <pc:spChg chg="mod">
          <ac:chgData name="Fritz,Megan" userId="2fb489c1-4bb6-4fb1-9e62-71101a23fecb" providerId="ADAL" clId="{09BC656A-7D37-4C9A-846E-FFA963014B4F}" dt="2020-05-11T21:44:22.129" v="1734" actId="1076"/>
          <ac:spMkLst>
            <pc:docMk/>
            <pc:sldMk cId="935275088" sldId="309"/>
            <ac:spMk id="12" creationId="{10F603A6-054A-45D2-8EFC-7A6508436177}"/>
          </ac:spMkLst>
        </pc:spChg>
        <pc:picChg chg="del">
          <ac:chgData name="Fritz,Megan" userId="2fb489c1-4bb6-4fb1-9e62-71101a23fecb" providerId="ADAL" clId="{09BC656A-7D37-4C9A-846E-FFA963014B4F}" dt="2020-05-11T21:27:42.014" v="231" actId="478"/>
          <ac:picMkLst>
            <pc:docMk/>
            <pc:sldMk cId="935275088" sldId="309"/>
            <ac:picMk id="2" creationId="{D5344D41-E055-4A72-8647-D660A8980D78}"/>
          </ac:picMkLst>
        </pc:picChg>
        <pc:picChg chg="add mod">
          <ac:chgData name="Fritz,Megan" userId="2fb489c1-4bb6-4fb1-9e62-71101a23fecb" providerId="ADAL" clId="{09BC656A-7D37-4C9A-846E-FFA963014B4F}" dt="2020-05-11T22:01:59.726" v="1840" actId="12788"/>
          <ac:picMkLst>
            <pc:docMk/>
            <pc:sldMk cId="935275088" sldId="309"/>
            <ac:picMk id="3" creationId="{2A075312-B8D8-466C-A7BE-8642ABC0B4A9}"/>
          </ac:picMkLst>
        </pc:picChg>
        <pc:picChg chg="add mod">
          <ac:chgData name="Fritz,Megan" userId="2fb489c1-4bb6-4fb1-9e62-71101a23fecb" providerId="ADAL" clId="{09BC656A-7D37-4C9A-846E-FFA963014B4F}" dt="2020-05-11T22:01:59.726" v="1840" actId="12788"/>
          <ac:picMkLst>
            <pc:docMk/>
            <pc:sldMk cId="935275088" sldId="309"/>
            <ac:picMk id="4" creationId="{9BB3065C-E329-4D9A-9B08-86982A14C6D9}"/>
          </ac:picMkLst>
        </pc:picChg>
        <pc:picChg chg="add mod">
          <ac:chgData name="Fritz,Megan" userId="2fb489c1-4bb6-4fb1-9e62-71101a23fecb" providerId="ADAL" clId="{09BC656A-7D37-4C9A-846E-FFA963014B4F}" dt="2020-05-11T22:01:59.726" v="1840" actId="12788"/>
          <ac:picMkLst>
            <pc:docMk/>
            <pc:sldMk cId="935275088" sldId="309"/>
            <ac:picMk id="5" creationId="{7DAF3E11-DED8-4EC2-961B-608CA00A70A8}"/>
          </ac:picMkLst>
        </pc:picChg>
      </pc:sldChg>
      <pc:sldChg chg="del">
        <pc:chgData name="Fritz,Megan" userId="2fb489c1-4bb6-4fb1-9e62-71101a23fecb" providerId="ADAL" clId="{09BC656A-7D37-4C9A-846E-FFA963014B4F}" dt="2020-05-11T21:34:45.240" v="572" actId="2696"/>
        <pc:sldMkLst>
          <pc:docMk/>
          <pc:sldMk cId="2744781147" sldId="310"/>
        </pc:sldMkLst>
      </pc:sldChg>
      <pc:sldChg chg="del">
        <pc:chgData name="Fritz,Megan" userId="2fb489c1-4bb6-4fb1-9e62-71101a23fecb" providerId="ADAL" clId="{09BC656A-7D37-4C9A-846E-FFA963014B4F}" dt="2020-05-11T21:34:46.395" v="573" actId="2696"/>
        <pc:sldMkLst>
          <pc:docMk/>
          <pc:sldMk cId="3130909600" sldId="311"/>
        </pc:sldMkLst>
      </pc:sldChg>
      <pc:sldChg chg="del">
        <pc:chgData name="Fritz,Megan" userId="2fb489c1-4bb6-4fb1-9e62-71101a23fecb" providerId="ADAL" clId="{09BC656A-7D37-4C9A-846E-FFA963014B4F}" dt="2020-05-11T21:34:47.717" v="574" actId="2696"/>
        <pc:sldMkLst>
          <pc:docMk/>
          <pc:sldMk cId="907151148" sldId="312"/>
        </pc:sldMkLst>
      </pc:sldChg>
      <pc:sldChg chg="modSp">
        <pc:chgData name="Fritz,Megan" userId="2fb489c1-4bb6-4fb1-9e62-71101a23fecb" providerId="ADAL" clId="{09BC656A-7D37-4C9A-846E-FFA963014B4F}" dt="2020-05-11T23:10:37.956" v="4090" actId="20577"/>
        <pc:sldMkLst>
          <pc:docMk/>
          <pc:sldMk cId="1391397977" sldId="313"/>
        </pc:sldMkLst>
        <pc:spChg chg="mod">
          <ac:chgData name="Fritz,Megan" userId="2fb489c1-4bb6-4fb1-9e62-71101a23fecb" providerId="ADAL" clId="{09BC656A-7D37-4C9A-846E-FFA963014B4F}" dt="2020-05-11T23:10:37.956" v="4090" actId="20577"/>
          <ac:spMkLst>
            <pc:docMk/>
            <pc:sldMk cId="1391397977" sldId="313"/>
            <ac:spMk id="6" creationId="{A47E098E-4A1F-4A7B-9F32-6FC382AA8E89}"/>
          </ac:spMkLst>
        </pc:spChg>
      </pc:sldChg>
      <pc:sldChg chg="addSp delSp modSp add">
        <pc:chgData name="Fritz,Megan" userId="2fb489c1-4bb6-4fb1-9e62-71101a23fecb" providerId="ADAL" clId="{09BC656A-7D37-4C9A-846E-FFA963014B4F}" dt="2020-05-11T22:00:23.782" v="1827" actId="6549"/>
        <pc:sldMkLst>
          <pc:docMk/>
          <pc:sldMk cId="1155396711" sldId="314"/>
        </pc:sldMkLst>
        <pc:spChg chg="del">
          <ac:chgData name="Fritz,Megan" userId="2fb489c1-4bb6-4fb1-9e62-71101a23fecb" providerId="ADAL" clId="{09BC656A-7D37-4C9A-846E-FFA963014B4F}" dt="2020-05-11T21:35:23.860" v="581" actId="478"/>
          <ac:spMkLst>
            <pc:docMk/>
            <pc:sldMk cId="1155396711" sldId="314"/>
            <ac:spMk id="2" creationId="{4F048506-BDD4-491E-B8D7-31047CCB9A22}"/>
          </ac:spMkLst>
        </pc:spChg>
        <pc:spChg chg="mod">
          <ac:chgData name="Fritz,Megan" userId="2fb489c1-4bb6-4fb1-9e62-71101a23fecb" providerId="ADAL" clId="{09BC656A-7D37-4C9A-846E-FFA963014B4F}" dt="2020-05-11T22:00:23.782" v="1827" actId="6549"/>
          <ac:spMkLst>
            <pc:docMk/>
            <pc:sldMk cId="1155396711" sldId="314"/>
            <ac:spMk id="3" creationId="{EDE1D377-010A-408A-AF95-D29AA374C871}"/>
          </ac:spMkLst>
        </pc:spChg>
        <pc:spChg chg="del">
          <ac:chgData name="Fritz,Megan" userId="2fb489c1-4bb6-4fb1-9e62-71101a23fecb" providerId="ADAL" clId="{09BC656A-7D37-4C9A-846E-FFA963014B4F}" dt="2020-05-11T21:35:18.478" v="580" actId="478"/>
          <ac:spMkLst>
            <pc:docMk/>
            <pc:sldMk cId="1155396711" sldId="314"/>
            <ac:spMk id="4" creationId="{1630A792-50DC-4F36-A2EA-28AF6A430BB7}"/>
          </ac:spMkLst>
        </pc:spChg>
        <pc:spChg chg="add mod">
          <ac:chgData name="Fritz,Megan" userId="2fb489c1-4bb6-4fb1-9e62-71101a23fecb" providerId="ADAL" clId="{09BC656A-7D37-4C9A-846E-FFA963014B4F}" dt="2020-05-11T21:52:48.655" v="1763" actId="164"/>
          <ac:spMkLst>
            <pc:docMk/>
            <pc:sldMk cId="1155396711" sldId="314"/>
            <ac:spMk id="6" creationId="{0534FCBC-13BE-40C8-A596-8285D3CA34CC}"/>
          </ac:spMkLst>
        </pc:spChg>
        <pc:spChg chg="add mod">
          <ac:chgData name="Fritz,Megan" userId="2fb489c1-4bb6-4fb1-9e62-71101a23fecb" providerId="ADAL" clId="{09BC656A-7D37-4C9A-846E-FFA963014B4F}" dt="2020-05-11T21:55:07.313" v="1780" actId="164"/>
          <ac:spMkLst>
            <pc:docMk/>
            <pc:sldMk cId="1155396711" sldId="314"/>
            <ac:spMk id="9" creationId="{CA09B9DF-9ABA-421A-B087-6B480483F07E}"/>
          </ac:spMkLst>
        </pc:spChg>
        <pc:spChg chg="add mod">
          <ac:chgData name="Fritz,Megan" userId="2fb489c1-4bb6-4fb1-9e62-71101a23fecb" providerId="ADAL" clId="{09BC656A-7D37-4C9A-846E-FFA963014B4F}" dt="2020-05-11T22:00:05.487" v="1807" actId="164"/>
          <ac:spMkLst>
            <pc:docMk/>
            <pc:sldMk cId="1155396711" sldId="314"/>
            <ac:spMk id="13" creationId="{6ED92125-274B-44C3-A93B-C697125993EF}"/>
          </ac:spMkLst>
        </pc:spChg>
        <pc:grpChg chg="add mod">
          <ac:chgData name="Fritz,Megan" userId="2fb489c1-4bb6-4fb1-9e62-71101a23fecb" providerId="ADAL" clId="{09BC656A-7D37-4C9A-846E-FFA963014B4F}" dt="2020-05-11T21:59:06.760" v="1795" actId="12788"/>
          <ac:grpSpMkLst>
            <pc:docMk/>
            <pc:sldMk cId="1155396711" sldId="314"/>
            <ac:grpSpMk id="7" creationId="{79E77E33-F8CB-4624-BE50-D3918228E8C5}"/>
          </ac:grpSpMkLst>
        </pc:grpChg>
        <pc:grpChg chg="add mod">
          <ac:chgData name="Fritz,Megan" userId="2fb489c1-4bb6-4fb1-9e62-71101a23fecb" providerId="ADAL" clId="{09BC656A-7D37-4C9A-846E-FFA963014B4F}" dt="2020-05-11T21:59:09.090" v="1796" actId="12788"/>
          <ac:grpSpMkLst>
            <pc:docMk/>
            <pc:sldMk cId="1155396711" sldId="314"/>
            <ac:grpSpMk id="10" creationId="{A2D35FD2-945C-4628-A87A-7F2655369A6F}"/>
          </ac:grpSpMkLst>
        </pc:grpChg>
        <pc:grpChg chg="add mod">
          <ac:chgData name="Fritz,Megan" userId="2fb489c1-4bb6-4fb1-9e62-71101a23fecb" providerId="ADAL" clId="{09BC656A-7D37-4C9A-846E-FFA963014B4F}" dt="2020-05-11T22:00:05.487" v="1807" actId="164"/>
          <ac:grpSpMkLst>
            <pc:docMk/>
            <pc:sldMk cId="1155396711" sldId="314"/>
            <ac:grpSpMk id="14" creationId="{9EBBE806-576C-42EC-AA1A-74092FDD8F27}"/>
          </ac:grpSpMkLst>
        </pc:grpChg>
        <pc:picChg chg="add mod modCrop">
          <ac:chgData name="Fritz,Megan" userId="2fb489c1-4bb6-4fb1-9e62-71101a23fecb" providerId="ADAL" clId="{09BC656A-7D37-4C9A-846E-FFA963014B4F}" dt="2020-05-11T21:52:48.655" v="1763" actId="164"/>
          <ac:picMkLst>
            <pc:docMk/>
            <pc:sldMk cId="1155396711" sldId="314"/>
            <ac:picMk id="5" creationId="{38139D49-DAA7-49BC-A681-3952250777EA}"/>
          </ac:picMkLst>
        </pc:picChg>
        <pc:picChg chg="add mod">
          <ac:chgData name="Fritz,Megan" userId="2fb489c1-4bb6-4fb1-9e62-71101a23fecb" providerId="ADAL" clId="{09BC656A-7D37-4C9A-846E-FFA963014B4F}" dt="2020-05-11T21:55:07.313" v="1780" actId="164"/>
          <ac:picMkLst>
            <pc:docMk/>
            <pc:sldMk cId="1155396711" sldId="314"/>
            <ac:picMk id="8" creationId="{6C77B2FF-EAAF-4195-AD82-6B3F34090E38}"/>
          </ac:picMkLst>
        </pc:picChg>
        <pc:picChg chg="add mod modCrop">
          <ac:chgData name="Fritz,Megan" userId="2fb489c1-4bb6-4fb1-9e62-71101a23fecb" providerId="ADAL" clId="{09BC656A-7D37-4C9A-846E-FFA963014B4F}" dt="2020-05-11T22:00:05.487" v="1807" actId="164"/>
          <ac:picMkLst>
            <pc:docMk/>
            <pc:sldMk cId="1155396711" sldId="314"/>
            <ac:picMk id="11" creationId="{8758C2A7-3969-40A4-82E1-12A51460EC01}"/>
          </ac:picMkLst>
        </pc:picChg>
        <pc:picChg chg="add del mod">
          <ac:chgData name="Fritz,Megan" userId="2fb489c1-4bb6-4fb1-9e62-71101a23fecb" providerId="ADAL" clId="{09BC656A-7D37-4C9A-846E-FFA963014B4F}" dt="2020-05-11T21:58:48.597" v="1789" actId="478"/>
          <ac:picMkLst>
            <pc:docMk/>
            <pc:sldMk cId="1155396711" sldId="314"/>
            <ac:picMk id="12" creationId="{E1AC1996-F17C-449F-8DD5-690F2F1BAE13}"/>
          </ac:picMkLst>
        </pc:picChg>
      </pc:sldChg>
      <pc:sldChg chg="del">
        <pc:chgData name="Fritz,Megan" userId="2fb489c1-4bb6-4fb1-9e62-71101a23fecb" providerId="ADAL" clId="{09BC656A-7D37-4C9A-846E-FFA963014B4F}" dt="2020-05-11T21:34:48.776" v="575" actId="2696"/>
        <pc:sldMkLst>
          <pc:docMk/>
          <pc:sldMk cId="1274701921" sldId="314"/>
        </pc:sldMkLst>
      </pc:sldChg>
      <pc:sldChg chg="addSp delSp modSp add">
        <pc:chgData name="Fritz,Megan" userId="2fb489c1-4bb6-4fb1-9e62-71101a23fecb" providerId="ADAL" clId="{09BC656A-7D37-4C9A-846E-FFA963014B4F}" dt="2020-05-11T22:50:32.946" v="3915" actId="14100"/>
        <pc:sldMkLst>
          <pc:docMk/>
          <pc:sldMk cId="3447986101" sldId="315"/>
        </pc:sldMkLst>
        <pc:spChg chg="mod">
          <ac:chgData name="Fritz,Megan" userId="2fb489c1-4bb6-4fb1-9e62-71101a23fecb" providerId="ADAL" clId="{09BC656A-7D37-4C9A-846E-FFA963014B4F}" dt="2020-05-11T22:19:29.375" v="2779" actId="1076"/>
          <ac:spMkLst>
            <pc:docMk/>
            <pc:sldMk cId="3447986101" sldId="315"/>
            <ac:spMk id="2" creationId="{D5E9149E-9EE8-46A9-AAEB-9DD22E71BB83}"/>
          </ac:spMkLst>
        </pc:spChg>
        <pc:spChg chg="mod">
          <ac:chgData name="Fritz,Megan" userId="2fb489c1-4bb6-4fb1-9e62-71101a23fecb" providerId="ADAL" clId="{09BC656A-7D37-4C9A-846E-FFA963014B4F}" dt="2020-05-11T22:50:32.946" v="3915" actId="14100"/>
          <ac:spMkLst>
            <pc:docMk/>
            <pc:sldMk cId="3447986101" sldId="315"/>
            <ac:spMk id="3" creationId="{8CDD57BA-5C38-4794-896A-5DCAB5BF4D49}"/>
          </ac:spMkLst>
        </pc:spChg>
        <pc:spChg chg="del">
          <ac:chgData name="Fritz,Megan" userId="2fb489c1-4bb6-4fb1-9e62-71101a23fecb" providerId="ADAL" clId="{09BC656A-7D37-4C9A-846E-FFA963014B4F}" dt="2020-05-11T22:01:29.774" v="1834" actId="478"/>
          <ac:spMkLst>
            <pc:docMk/>
            <pc:sldMk cId="3447986101" sldId="315"/>
            <ac:spMk id="4" creationId="{CD8C1CB8-4F5D-49DA-87CB-9B664A706F98}"/>
          </ac:spMkLst>
        </pc:spChg>
        <pc:spChg chg="add mod">
          <ac:chgData name="Fritz,Megan" userId="2fb489c1-4bb6-4fb1-9e62-71101a23fecb" providerId="ADAL" clId="{09BC656A-7D37-4C9A-846E-FFA963014B4F}" dt="2020-05-11T22:50:25.287" v="3914" actId="164"/>
          <ac:spMkLst>
            <pc:docMk/>
            <pc:sldMk cId="3447986101" sldId="315"/>
            <ac:spMk id="8" creationId="{5A5D775E-F996-40CF-8727-9927AC77421F}"/>
          </ac:spMkLst>
        </pc:spChg>
        <pc:spChg chg="add mod">
          <ac:chgData name="Fritz,Megan" userId="2fb489c1-4bb6-4fb1-9e62-71101a23fecb" providerId="ADAL" clId="{09BC656A-7D37-4C9A-846E-FFA963014B4F}" dt="2020-05-11T22:50:20.691" v="3913" actId="164"/>
          <ac:spMkLst>
            <pc:docMk/>
            <pc:sldMk cId="3447986101" sldId="315"/>
            <ac:spMk id="9" creationId="{45B73AF4-8059-4559-B040-2A88CF70F351}"/>
          </ac:spMkLst>
        </pc:spChg>
        <pc:spChg chg="add mod">
          <ac:chgData name="Fritz,Megan" userId="2fb489c1-4bb6-4fb1-9e62-71101a23fecb" providerId="ADAL" clId="{09BC656A-7D37-4C9A-846E-FFA963014B4F}" dt="2020-05-11T22:50:20.691" v="3913" actId="164"/>
          <ac:spMkLst>
            <pc:docMk/>
            <pc:sldMk cId="3447986101" sldId="315"/>
            <ac:spMk id="10" creationId="{E8C11FD8-AFAA-40AD-BA2D-F5596F7407F3}"/>
          </ac:spMkLst>
        </pc:spChg>
        <pc:spChg chg="add mod">
          <ac:chgData name="Fritz,Megan" userId="2fb489c1-4bb6-4fb1-9e62-71101a23fecb" providerId="ADAL" clId="{09BC656A-7D37-4C9A-846E-FFA963014B4F}" dt="2020-05-11T22:50:20.691" v="3913" actId="164"/>
          <ac:spMkLst>
            <pc:docMk/>
            <pc:sldMk cId="3447986101" sldId="315"/>
            <ac:spMk id="11" creationId="{18271BBC-1643-469A-8A4C-5E776ABEAFFA}"/>
          </ac:spMkLst>
        </pc:spChg>
        <pc:spChg chg="add mod">
          <ac:chgData name="Fritz,Megan" userId="2fb489c1-4bb6-4fb1-9e62-71101a23fecb" providerId="ADAL" clId="{09BC656A-7D37-4C9A-846E-FFA963014B4F}" dt="2020-05-11T22:50:20.691" v="3913" actId="164"/>
          <ac:spMkLst>
            <pc:docMk/>
            <pc:sldMk cId="3447986101" sldId="315"/>
            <ac:spMk id="12" creationId="{3B8101B9-D517-46AB-BFCB-780076D0A31D}"/>
          </ac:spMkLst>
        </pc:spChg>
        <pc:grpChg chg="add mod">
          <ac:chgData name="Fritz,Megan" userId="2fb489c1-4bb6-4fb1-9e62-71101a23fecb" providerId="ADAL" clId="{09BC656A-7D37-4C9A-846E-FFA963014B4F}" dt="2020-05-11T22:50:20.691" v="3913" actId="164"/>
          <ac:grpSpMkLst>
            <pc:docMk/>
            <pc:sldMk cId="3447986101" sldId="315"/>
            <ac:grpSpMk id="13" creationId="{04B8E55B-4E77-4FB6-B419-96597D772A70}"/>
          </ac:grpSpMkLst>
        </pc:grpChg>
        <pc:grpChg chg="add mod">
          <ac:chgData name="Fritz,Megan" userId="2fb489c1-4bb6-4fb1-9e62-71101a23fecb" providerId="ADAL" clId="{09BC656A-7D37-4C9A-846E-FFA963014B4F}" dt="2020-05-11T22:50:25.287" v="3914" actId="164"/>
          <ac:grpSpMkLst>
            <pc:docMk/>
            <pc:sldMk cId="3447986101" sldId="315"/>
            <ac:grpSpMk id="14" creationId="{9C61D68D-7356-4211-A220-2CF6A85DA225}"/>
          </ac:grpSpMkLst>
        </pc:grpChg>
        <pc:picChg chg="add del mod modCrop">
          <ac:chgData name="Fritz,Megan" userId="2fb489c1-4bb6-4fb1-9e62-71101a23fecb" providerId="ADAL" clId="{09BC656A-7D37-4C9A-846E-FFA963014B4F}" dt="2020-05-11T22:35:57.733" v="3387" actId="478"/>
          <ac:picMkLst>
            <pc:docMk/>
            <pc:sldMk cId="3447986101" sldId="315"/>
            <ac:picMk id="5" creationId="{750FF2C7-D3C0-453F-9761-666FCC2D11CA}"/>
          </ac:picMkLst>
        </pc:picChg>
        <pc:picChg chg="add mod modCrop">
          <ac:chgData name="Fritz,Megan" userId="2fb489c1-4bb6-4fb1-9e62-71101a23fecb" providerId="ADAL" clId="{09BC656A-7D37-4C9A-846E-FFA963014B4F}" dt="2020-05-11T22:50:20.691" v="3913" actId="164"/>
          <ac:picMkLst>
            <pc:docMk/>
            <pc:sldMk cId="3447986101" sldId="315"/>
            <ac:picMk id="6" creationId="{ADFBA36F-E7B4-4011-8837-2F4B2E6803CE}"/>
          </ac:picMkLst>
        </pc:picChg>
        <pc:picChg chg="add mod">
          <ac:chgData name="Fritz,Megan" userId="2fb489c1-4bb6-4fb1-9e62-71101a23fecb" providerId="ADAL" clId="{09BC656A-7D37-4C9A-846E-FFA963014B4F}" dt="2020-05-11T22:50:25.287" v="3914" actId="164"/>
          <ac:picMkLst>
            <pc:docMk/>
            <pc:sldMk cId="3447986101" sldId="315"/>
            <ac:picMk id="7" creationId="{C5AC4A0A-2E91-4C82-A29F-3195EC6850C9}"/>
          </ac:picMkLst>
        </pc:picChg>
      </pc:sldChg>
      <pc:sldChg chg="delSp modSp add">
        <pc:chgData name="Fritz,Megan" userId="2fb489c1-4bb6-4fb1-9e62-71101a23fecb" providerId="ADAL" clId="{09BC656A-7D37-4C9A-846E-FFA963014B4F}" dt="2020-05-11T22:03:08.455" v="1868" actId="1076"/>
        <pc:sldMkLst>
          <pc:docMk/>
          <pc:sldMk cId="3253546725" sldId="316"/>
        </pc:sldMkLst>
        <pc:spChg chg="mod">
          <ac:chgData name="Fritz,Megan" userId="2fb489c1-4bb6-4fb1-9e62-71101a23fecb" providerId="ADAL" clId="{09BC656A-7D37-4C9A-846E-FFA963014B4F}" dt="2020-05-11T22:03:04.644" v="1866" actId="1076"/>
          <ac:spMkLst>
            <pc:docMk/>
            <pc:sldMk cId="3253546725" sldId="316"/>
            <ac:spMk id="2" creationId="{5DA3142B-F2F8-4836-8271-907571A98BBB}"/>
          </ac:spMkLst>
        </pc:spChg>
        <pc:spChg chg="mod">
          <ac:chgData name="Fritz,Megan" userId="2fb489c1-4bb6-4fb1-9e62-71101a23fecb" providerId="ADAL" clId="{09BC656A-7D37-4C9A-846E-FFA963014B4F}" dt="2020-05-11T22:03:08.455" v="1868" actId="1076"/>
          <ac:spMkLst>
            <pc:docMk/>
            <pc:sldMk cId="3253546725" sldId="316"/>
            <ac:spMk id="3" creationId="{7CC1FD6B-B544-4639-AA6C-E5A1646893A2}"/>
          </ac:spMkLst>
        </pc:spChg>
        <pc:spChg chg="del">
          <ac:chgData name="Fritz,Megan" userId="2fb489c1-4bb6-4fb1-9e62-71101a23fecb" providerId="ADAL" clId="{09BC656A-7D37-4C9A-846E-FFA963014B4F}" dt="2020-05-11T22:03:06.193" v="1867" actId="478"/>
          <ac:spMkLst>
            <pc:docMk/>
            <pc:sldMk cId="3253546725" sldId="316"/>
            <ac:spMk id="4" creationId="{7FC3688E-0E46-4AAE-B12E-4BA03BB91669}"/>
          </ac:spMkLst>
        </pc:spChg>
      </pc:sldChg>
      <pc:sldChg chg="addSp delSp modSp add">
        <pc:chgData name="Fritz,Megan" userId="2fb489c1-4bb6-4fb1-9e62-71101a23fecb" providerId="ADAL" clId="{09BC656A-7D37-4C9A-846E-FFA963014B4F}" dt="2020-05-11T22:35:15.791" v="3385" actId="20577"/>
        <pc:sldMkLst>
          <pc:docMk/>
          <pc:sldMk cId="1107629228" sldId="317"/>
        </pc:sldMkLst>
        <pc:spChg chg="mod">
          <ac:chgData name="Fritz,Megan" userId="2fb489c1-4bb6-4fb1-9e62-71101a23fecb" providerId="ADAL" clId="{09BC656A-7D37-4C9A-846E-FFA963014B4F}" dt="2020-05-11T22:13:06.082" v="2714" actId="1076"/>
          <ac:spMkLst>
            <pc:docMk/>
            <pc:sldMk cId="1107629228" sldId="317"/>
            <ac:spMk id="2" creationId="{318909E0-47AA-48EB-9765-E8807C9D592C}"/>
          </ac:spMkLst>
        </pc:spChg>
        <pc:spChg chg="mod">
          <ac:chgData name="Fritz,Megan" userId="2fb489c1-4bb6-4fb1-9e62-71101a23fecb" providerId="ADAL" clId="{09BC656A-7D37-4C9A-846E-FFA963014B4F}" dt="2020-05-11T22:35:15.791" v="3385" actId="20577"/>
          <ac:spMkLst>
            <pc:docMk/>
            <pc:sldMk cId="1107629228" sldId="317"/>
            <ac:spMk id="3" creationId="{CBEB1418-D8C1-48A6-8745-B2B5211E296D}"/>
          </ac:spMkLst>
        </pc:spChg>
        <pc:spChg chg="del">
          <ac:chgData name="Fritz,Megan" userId="2fb489c1-4bb6-4fb1-9e62-71101a23fecb" providerId="ADAL" clId="{09BC656A-7D37-4C9A-846E-FFA963014B4F}" dt="2020-05-11T22:03:18.360" v="1875" actId="478"/>
          <ac:spMkLst>
            <pc:docMk/>
            <pc:sldMk cId="1107629228" sldId="317"/>
            <ac:spMk id="4" creationId="{2E531E7D-A4E1-4056-87AE-D1AC52351A6E}"/>
          </ac:spMkLst>
        </pc:spChg>
        <pc:spChg chg="add mod">
          <ac:chgData name="Fritz,Megan" userId="2fb489c1-4bb6-4fb1-9e62-71101a23fecb" providerId="ADAL" clId="{09BC656A-7D37-4C9A-846E-FFA963014B4F}" dt="2020-05-11T22:19:08.043" v="2777" actId="164"/>
          <ac:spMkLst>
            <pc:docMk/>
            <pc:sldMk cId="1107629228" sldId="317"/>
            <ac:spMk id="7" creationId="{0B784534-9363-4C00-9753-4839ED61E750}"/>
          </ac:spMkLst>
        </pc:spChg>
        <pc:spChg chg="add mod">
          <ac:chgData name="Fritz,Megan" userId="2fb489c1-4bb6-4fb1-9e62-71101a23fecb" providerId="ADAL" clId="{09BC656A-7D37-4C9A-846E-FFA963014B4F}" dt="2020-05-11T22:19:08.043" v="2777" actId="164"/>
          <ac:spMkLst>
            <pc:docMk/>
            <pc:sldMk cId="1107629228" sldId="317"/>
            <ac:spMk id="8" creationId="{1484B1BF-9F81-40EC-86BF-B8F0BEF1164A}"/>
          </ac:spMkLst>
        </pc:spChg>
        <pc:grpChg chg="add mod">
          <ac:chgData name="Fritz,Megan" userId="2fb489c1-4bb6-4fb1-9e62-71101a23fecb" providerId="ADAL" clId="{09BC656A-7D37-4C9A-846E-FFA963014B4F}" dt="2020-05-11T22:19:08.043" v="2777" actId="164"/>
          <ac:grpSpMkLst>
            <pc:docMk/>
            <pc:sldMk cId="1107629228" sldId="317"/>
            <ac:grpSpMk id="9" creationId="{61C015A4-6411-4FAC-A9AD-2CA121318447}"/>
          </ac:grpSpMkLst>
        </pc:grpChg>
        <pc:picChg chg="add del mod">
          <ac:chgData name="Fritz,Megan" userId="2fb489c1-4bb6-4fb1-9e62-71101a23fecb" providerId="ADAL" clId="{09BC656A-7D37-4C9A-846E-FFA963014B4F}" dt="2020-05-11T22:17:12.168" v="2747" actId="478"/>
          <ac:picMkLst>
            <pc:docMk/>
            <pc:sldMk cId="1107629228" sldId="317"/>
            <ac:picMk id="5" creationId="{75FA3316-60A3-4703-9373-FD560ACD8396}"/>
          </ac:picMkLst>
        </pc:picChg>
        <pc:picChg chg="add mod">
          <ac:chgData name="Fritz,Megan" userId="2fb489c1-4bb6-4fb1-9e62-71101a23fecb" providerId="ADAL" clId="{09BC656A-7D37-4C9A-846E-FFA963014B4F}" dt="2020-05-11T22:19:08.043" v="2777" actId="164"/>
          <ac:picMkLst>
            <pc:docMk/>
            <pc:sldMk cId="1107629228" sldId="317"/>
            <ac:picMk id="6" creationId="{50575551-33C8-4E4C-ACE3-1E61226E56A8}"/>
          </ac:picMkLst>
        </pc:picChg>
      </pc:sldChg>
    </pc:docChg>
  </pc:docChgLst>
  <pc:docChgLst>
    <pc:chgData name="Fritz,Megan" userId="2fb489c1-4bb6-4fb1-9e62-71101a23fecb" providerId="ADAL" clId="{F0684E95-1F1A-4220-88F5-B83A28DE2155}"/>
    <pc:docChg chg="undo custSel mod addSld modSld">
      <pc:chgData name="Fritz,Megan" userId="2fb489c1-4bb6-4fb1-9e62-71101a23fecb" providerId="ADAL" clId="{F0684E95-1F1A-4220-88F5-B83A28DE2155}" dt="2020-05-12T21:34:28.752" v="3326"/>
      <pc:docMkLst>
        <pc:docMk/>
      </pc:docMkLst>
      <pc:sldChg chg="modSp">
        <pc:chgData name="Fritz,Megan" userId="2fb489c1-4bb6-4fb1-9e62-71101a23fecb" providerId="ADAL" clId="{F0684E95-1F1A-4220-88F5-B83A28DE2155}" dt="2020-05-12T15:48:49.635" v="14" actId="6549"/>
        <pc:sldMkLst>
          <pc:docMk/>
          <pc:sldMk cId="2979805140" sldId="256"/>
        </pc:sldMkLst>
        <pc:spChg chg="mod">
          <ac:chgData name="Fritz,Megan" userId="2fb489c1-4bb6-4fb1-9e62-71101a23fecb" providerId="ADAL" clId="{F0684E95-1F1A-4220-88F5-B83A28DE2155}" dt="2020-05-12T15:48:49.635" v="14" actId="6549"/>
          <ac:spMkLst>
            <pc:docMk/>
            <pc:sldMk cId="2979805140" sldId="256"/>
            <ac:spMk id="8" creationId="{44BD5944-A8FB-4BB0-A9BF-C5B871124249}"/>
          </ac:spMkLst>
        </pc:spChg>
      </pc:sldChg>
      <pc:sldChg chg="addSp delSp modSp">
        <pc:chgData name="Fritz,Megan" userId="2fb489c1-4bb6-4fb1-9e62-71101a23fecb" providerId="ADAL" clId="{F0684E95-1F1A-4220-88F5-B83A28DE2155}" dt="2020-05-12T21:29:13.192" v="3322" actId="20577"/>
        <pc:sldMkLst>
          <pc:docMk/>
          <pc:sldMk cId="935275088" sldId="309"/>
        </pc:sldMkLst>
        <pc:spChg chg="add del mod">
          <ac:chgData name="Fritz,Megan" userId="2fb489c1-4bb6-4fb1-9e62-71101a23fecb" providerId="ADAL" clId="{F0684E95-1F1A-4220-88F5-B83A28DE2155}" dt="2020-05-12T21:29:04.210" v="3307" actId="478"/>
          <ac:spMkLst>
            <pc:docMk/>
            <pc:sldMk cId="935275088" sldId="309"/>
            <ac:spMk id="2" creationId="{99155200-5968-4D30-9343-92B4EE88155F}"/>
          </ac:spMkLst>
        </pc:spChg>
        <pc:spChg chg="add del mod">
          <ac:chgData name="Fritz,Megan" userId="2fb489c1-4bb6-4fb1-9e62-71101a23fecb" providerId="ADAL" clId="{F0684E95-1F1A-4220-88F5-B83A28DE2155}" dt="2020-05-12T21:28:56.123" v="3289"/>
          <ac:spMkLst>
            <pc:docMk/>
            <pc:sldMk cId="935275088" sldId="309"/>
            <ac:spMk id="7" creationId="{B479EDAC-DFDD-413C-9917-46A321416E30}"/>
          </ac:spMkLst>
        </pc:spChg>
        <pc:spChg chg="add del mod">
          <ac:chgData name="Fritz,Megan" userId="2fb489c1-4bb6-4fb1-9e62-71101a23fecb" providerId="ADAL" clId="{F0684E95-1F1A-4220-88F5-B83A28DE2155}" dt="2020-05-12T21:28:55.920" v="3288"/>
          <ac:spMkLst>
            <pc:docMk/>
            <pc:sldMk cId="935275088" sldId="309"/>
            <ac:spMk id="8" creationId="{AD7F9914-6D1D-47C6-9CE7-DDF19B44299B}"/>
          </ac:spMkLst>
        </pc:spChg>
        <pc:spChg chg="mod">
          <ac:chgData name="Fritz,Megan" userId="2fb489c1-4bb6-4fb1-9e62-71101a23fecb" providerId="ADAL" clId="{F0684E95-1F1A-4220-88F5-B83A28DE2155}" dt="2020-05-12T21:29:13.192" v="3322" actId="20577"/>
          <ac:spMkLst>
            <pc:docMk/>
            <pc:sldMk cId="935275088" sldId="309"/>
            <ac:spMk id="12" creationId="{10F603A6-054A-45D2-8EFC-7A6508436177}"/>
          </ac:spMkLst>
        </pc:spChg>
      </pc:sldChg>
      <pc:sldChg chg="modSp">
        <pc:chgData name="Fritz,Megan" userId="2fb489c1-4bb6-4fb1-9e62-71101a23fecb" providerId="ADAL" clId="{F0684E95-1F1A-4220-88F5-B83A28DE2155}" dt="2020-05-12T21:33:20.872" v="3325" actId="6549"/>
        <pc:sldMkLst>
          <pc:docMk/>
          <pc:sldMk cId="1391397977" sldId="313"/>
        </pc:sldMkLst>
        <pc:spChg chg="mod">
          <ac:chgData name="Fritz,Megan" userId="2fb489c1-4bb6-4fb1-9e62-71101a23fecb" providerId="ADAL" clId="{F0684E95-1F1A-4220-88F5-B83A28DE2155}" dt="2020-05-12T21:33:20.872" v="3325" actId="6549"/>
          <ac:spMkLst>
            <pc:docMk/>
            <pc:sldMk cId="1391397977" sldId="313"/>
            <ac:spMk id="6" creationId="{A47E098E-4A1F-4A7B-9F32-6FC382AA8E89}"/>
          </ac:spMkLst>
        </pc:spChg>
      </pc:sldChg>
      <pc:sldChg chg="modSp">
        <pc:chgData name="Fritz,Megan" userId="2fb489c1-4bb6-4fb1-9e62-71101a23fecb" providerId="ADAL" clId="{F0684E95-1F1A-4220-88F5-B83A28DE2155}" dt="2020-05-12T21:04:14.244" v="1769" actId="255"/>
        <pc:sldMkLst>
          <pc:docMk/>
          <pc:sldMk cId="1155396711" sldId="314"/>
        </pc:sldMkLst>
        <pc:spChg chg="mod">
          <ac:chgData name="Fritz,Megan" userId="2fb489c1-4bb6-4fb1-9e62-71101a23fecb" providerId="ADAL" clId="{F0684E95-1F1A-4220-88F5-B83A28DE2155}" dt="2020-05-12T21:04:14.244" v="1769" actId="255"/>
          <ac:spMkLst>
            <pc:docMk/>
            <pc:sldMk cId="1155396711" sldId="314"/>
            <ac:spMk id="3" creationId="{EDE1D377-010A-408A-AF95-D29AA374C871}"/>
          </ac:spMkLst>
        </pc:spChg>
      </pc:sldChg>
      <pc:sldChg chg="modSp">
        <pc:chgData name="Fritz,Megan" userId="2fb489c1-4bb6-4fb1-9e62-71101a23fecb" providerId="ADAL" clId="{F0684E95-1F1A-4220-88F5-B83A28DE2155}" dt="2020-05-12T15:51:13.273" v="118" actId="6549"/>
        <pc:sldMkLst>
          <pc:docMk/>
          <pc:sldMk cId="3447986101" sldId="315"/>
        </pc:sldMkLst>
        <pc:spChg chg="mod">
          <ac:chgData name="Fritz,Megan" userId="2fb489c1-4bb6-4fb1-9e62-71101a23fecb" providerId="ADAL" clId="{F0684E95-1F1A-4220-88F5-B83A28DE2155}" dt="2020-05-12T15:51:13.273" v="118" actId="6549"/>
          <ac:spMkLst>
            <pc:docMk/>
            <pc:sldMk cId="3447986101" sldId="315"/>
            <ac:spMk id="3" creationId="{8CDD57BA-5C38-4794-896A-5DCAB5BF4D49}"/>
          </ac:spMkLst>
        </pc:spChg>
      </pc:sldChg>
      <pc:sldChg chg="addSp delSp modSp">
        <pc:chgData name="Fritz,Megan" userId="2fb489c1-4bb6-4fb1-9e62-71101a23fecb" providerId="ADAL" clId="{F0684E95-1F1A-4220-88F5-B83A28DE2155}" dt="2020-05-12T21:30:51.593" v="3324" actId="6549"/>
        <pc:sldMkLst>
          <pc:docMk/>
          <pc:sldMk cId="3253546725" sldId="316"/>
        </pc:sldMkLst>
        <pc:spChg chg="mod">
          <ac:chgData name="Fritz,Megan" userId="2fb489c1-4bb6-4fb1-9e62-71101a23fecb" providerId="ADAL" clId="{F0684E95-1F1A-4220-88F5-B83A28DE2155}" dt="2020-05-12T21:30:28.479" v="3323" actId="1076"/>
          <ac:spMkLst>
            <pc:docMk/>
            <pc:sldMk cId="3253546725" sldId="316"/>
            <ac:spMk id="2" creationId="{5DA3142B-F2F8-4836-8271-907571A98BBB}"/>
          </ac:spMkLst>
        </pc:spChg>
        <pc:spChg chg="mod">
          <ac:chgData name="Fritz,Megan" userId="2fb489c1-4bb6-4fb1-9e62-71101a23fecb" providerId="ADAL" clId="{F0684E95-1F1A-4220-88F5-B83A28DE2155}" dt="2020-05-12T21:06:13.045" v="1805" actId="1076"/>
          <ac:spMkLst>
            <pc:docMk/>
            <pc:sldMk cId="3253546725" sldId="316"/>
            <ac:spMk id="3" creationId="{7CC1FD6B-B544-4639-AA6C-E5A1646893A2}"/>
          </ac:spMkLst>
        </pc:spChg>
        <pc:spChg chg="add mod">
          <ac:chgData name="Fritz,Megan" userId="2fb489c1-4bb6-4fb1-9e62-71101a23fecb" providerId="ADAL" clId="{F0684E95-1F1A-4220-88F5-B83A28DE2155}" dt="2020-05-12T20:30:27.864" v="1442" actId="164"/>
          <ac:spMkLst>
            <pc:docMk/>
            <pc:sldMk cId="3253546725" sldId="316"/>
            <ac:spMk id="7" creationId="{E2591013-4786-4900-8255-A08A6951C20B}"/>
          </ac:spMkLst>
        </pc:spChg>
        <pc:spChg chg="add del mod">
          <ac:chgData name="Fritz,Megan" userId="2fb489c1-4bb6-4fb1-9e62-71101a23fecb" providerId="ADAL" clId="{F0684E95-1F1A-4220-88F5-B83A28DE2155}" dt="2020-05-12T20:26:10.654" v="1224" actId="478"/>
          <ac:spMkLst>
            <pc:docMk/>
            <pc:sldMk cId="3253546725" sldId="316"/>
            <ac:spMk id="8" creationId="{3959666D-C636-4807-AF3E-E8C90D9E3E43}"/>
          </ac:spMkLst>
        </pc:spChg>
        <pc:spChg chg="add mod">
          <ac:chgData name="Fritz,Megan" userId="2fb489c1-4bb6-4fb1-9e62-71101a23fecb" providerId="ADAL" clId="{F0684E95-1F1A-4220-88F5-B83A28DE2155}" dt="2020-05-12T20:30:27.864" v="1442" actId="164"/>
          <ac:spMkLst>
            <pc:docMk/>
            <pc:sldMk cId="3253546725" sldId="316"/>
            <ac:spMk id="9" creationId="{5385B42C-AE1D-4A1E-B07D-424821F12E7B}"/>
          </ac:spMkLst>
        </pc:spChg>
        <pc:spChg chg="add mod">
          <ac:chgData name="Fritz,Megan" userId="2fb489c1-4bb6-4fb1-9e62-71101a23fecb" providerId="ADAL" clId="{F0684E95-1F1A-4220-88F5-B83A28DE2155}" dt="2020-05-12T20:30:41.573" v="1443" actId="164"/>
          <ac:spMkLst>
            <pc:docMk/>
            <pc:sldMk cId="3253546725" sldId="316"/>
            <ac:spMk id="10" creationId="{2374D240-A0D5-4308-89AE-41D6E5FC761C}"/>
          </ac:spMkLst>
        </pc:spChg>
        <pc:spChg chg="add mod">
          <ac:chgData name="Fritz,Megan" userId="2fb489c1-4bb6-4fb1-9e62-71101a23fecb" providerId="ADAL" clId="{F0684E95-1F1A-4220-88F5-B83A28DE2155}" dt="2020-05-12T20:30:41.573" v="1443" actId="164"/>
          <ac:spMkLst>
            <pc:docMk/>
            <pc:sldMk cId="3253546725" sldId="316"/>
            <ac:spMk id="11" creationId="{E68FA441-598E-44D7-9CCC-A6334D445BF4}"/>
          </ac:spMkLst>
        </pc:spChg>
        <pc:spChg chg="add mod">
          <ac:chgData name="Fritz,Megan" userId="2fb489c1-4bb6-4fb1-9e62-71101a23fecb" providerId="ADAL" clId="{F0684E95-1F1A-4220-88F5-B83A28DE2155}" dt="2020-05-12T20:30:41.573" v="1443" actId="164"/>
          <ac:spMkLst>
            <pc:docMk/>
            <pc:sldMk cId="3253546725" sldId="316"/>
            <ac:spMk id="12" creationId="{14D8C639-B0B7-4B2C-ADF6-50F6D139F7E1}"/>
          </ac:spMkLst>
        </pc:spChg>
        <pc:spChg chg="add mod">
          <ac:chgData name="Fritz,Megan" userId="2fb489c1-4bb6-4fb1-9e62-71101a23fecb" providerId="ADAL" clId="{F0684E95-1F1A-4220-88F5-B83A28DE2155}" dt="2020-05-12T20:30:41.573" v="1443" actId="164"/>
          <ac:spMkLst>
            <pc:docMk/>
            <pc:sldMk cId="3253546725" sldId="316"/>
            <ac:spMk id="13" creationId="{63E14D62-D345-47E9-AB55-E979D9CEDB6F}"/>
          </ac:spMkLst>
        </pc:spChg>
        <pc:spChg chg="add mod">
          <ac:chgData name="Fritz,Megan" userId="2fb489c1-4bb6-4fb1-9e62-71101a23fecb" providerId="ADAL" clId="{F0684E95-1F1A-4220-88F5-B83A28DE2155}" dt="2020-05-12T20:30:41.573" v="1443" actId="164"/>
          <ac:spMkLst>
            <pc:docMk/>
            <pc:sldMk cId="3253546725" sldId="316"/>
            <ac:spMk id="14" creationId="{8012F514-2EBF-49E9-ADBA-1CBBE6A21A87}"/>
          </ac:spMkLst>
        </pc:spChg>
        <pc:spChg chg="add mod">
          <ac:chgData name="Fritz,Megan" userId="2fb489c1-4bb6-4fb1-9e62-71101a23fecb" providerId="ADAL" clId="{F0684E95-1F1A-4220-88F5-B83A28DE2155}" dt="2020-05-12T20:30:41.573" v="1443" actId="164"/>
          <ac:spMkLst>
            <pc:docMk/>
            <pc:sldMk cId="3253546725" sldId="316"/>
            <ac:spMk id="15" creationId="{B90B5DBE-BC78-4079-84D1-85CA690ADEB1}"/>
          </ac:spMkLst>
        </pc:spChg>
        <pc:spChg chg="add mod">
          <ac:chgData name="Fritz,Megan" userId="2fb489c1-4bb6-4fb1-9e62-71101a23fecb" providerId="ADAL" clId="{F0684E95-1F1A-4220-88F5-B83A28DE2155}" dt="2020-05-12T21:30:51.593" v="3324" actId="6549"/>
          <ac:spMkLst>
            <pc:docMk/>
            <pc:sldMk cId="3253546725" sldId="316"/>
            <ac:spMk id="18" creationId="{C3506FAD-867D-48D9-A2AE-209A3A993468}"/>
          </ac:spMkLst>
        </pc:spChg>
        <pc:spChg chg="add mod">
          <ac:chgData name="Fritz,Megan" userId="2fb489c1-4bb6-4fb1-9e62-71101a23fecb" providerId="ADAL" clId="{F0684E95-1F1A-4220-88F5-B83A28DE2155}" dt="2020-05-12T20:33:45.452" v="1578" actId="1076"/>
          <ac:spMkLst>
            <pc:docMk/>
            <pc:sldMk cId="3253546725" sldId="316"/>
            <ac:spMk id="19" creationId="{4E130447-B460-4005-B6BB-AAA9E5584BBA}"/>
          </ac:spMkLst>
        </pc:spChg>
        <pc:grpChg chg="add mod">
          <ac:chgData name="Fritz,Megan" userId="2fb489c1-4bb6-4fb1-9e62-71101a23fecb" providerId="ADAL" clId="{F0684E95-1F1A-4220-88F5-B83A28DE2155}" dt="2020-05-12T20:30:27.864" v="1442" actId="164"/>
          <ac:grpSpMkLst>
            <pc:docMk/>
            <pc:sldMk cId="3253546725" sldId="316"/>
            <ac:grpSpMk id="16" creationId="{EDEE0730-C24C-45FA-ACFB-AA6D9725D231}"/>
          </ac:grpSpMkLst>
        </pc:grpChg>
        <pc:grpChg chg="add mod">
          <ac:chgData name="Fritz,Megan" userId="2fb489c1-4bb6-4fb1-9e62-71101a23fecb" providerId="ADAL" clId="{F0684E95-1F1A-4220-88F5-B83A28DE2155}" dt="2020-05-12T20:30:41.573" v="1443" actId="164"/>
          <ac:grpSpMkLst>
            <pc:docMk/>
            <pc:sldMk cId="3253546725" sldId="316"/>
            <ac:grpSpMk id="17" creationId="{1919D707-DD3B-4A5C-BAFC-9F99EAD1C9D0}"/>
          </ac:grpSpMkLst>
        </pc:grpChg>
        <pc:picChg chg="add mod">
          <ac:chgData name="Fritz,Megan" userId="2fb489c1-4bb6-4fb1-9e62-71101a23fecb" providerId="ADAL" clId="{F0684E95-1F1A-4220-88F5-B83A28DE2155}" dt="2020-05-12T20:30:27.864" v="1442" actId="164"/>
          <ac:picMkLst>
            <pc:docMk/>
            <pc:sldMk cId="3253546725" sldId="316"/>
            <ac:picMk id="4" creationId="{F43C6E8C-BB24-4A17-A31B-3FD826489ED2}"/>
          </ac:picMkLst>
        </pc:picChg>
        <pc:picChg chg="add del mod modCrop">
          <ac:chgData name="Fritz,Megan" userId="2fb489c1-4bb6-4fb1-9e62-71101a23fecb" providerId="ADAL" clId="{F0684E95-1F1A-4220-88F5-B83A28DE2155}" dt="2020-05-12T15:55:46.082" v="136" actId="478"/>
          <ac:picMkLst>
            <pc:docMk/>
            <pc:sldMk cId="3253546725" sldId="316"/>
            <ac:picMk id="5" creationId="{0FC844D3-C8A7-4481-9EB5-D87A8D31EE54}"/>
          </ac:picMkLst>
        </pc:picChg>
        <pc:picChg chg="add mod modCrop">
          <ac:chgData name="Fritz,Megan" userId="2fb489c1-4bb6-4fb1-9e62-71101a23fecb" providerId="ADAL" clId="{F0684E95-1F1A-4220-88F5-B83A28DE2155}" dt="2020-05-12T20:30:41.573" v="1443" actId="164"/>
          <ac:picMkLst>
            <pc:docMk/>
            <pc:sldMk cId="3253546725" sldId="316"/>
            <ac:picMk id="6" creationId="{C45FCD7F-C8BD-4BA4-8874-82AEA520990E}"/>
          </ac:picMkLst>
        </pc:picChg>
      </pc:sldChg>
      <pc:sldChg chg="addSp modSp">
        <pc:chgData name="Fritz,Megan" userId="2fb489c1-4bb6-4fb1-9e62-71101a23fecb" providerId="ADAL" clId="{F0684E95-1F1A-4220-88F5-B83A28DE2155}" dt="2020-05-12T20:34:28.975" v="1588" actId="208"/>
        <pc:sldMkLst>
          <pc:docMk/>
          <pc:sldMk cId="1107629228" sldId="317"/>
        </pc:sldMkLst>
        <pc:spChg chg="mod">
          <ac:chgData name="Fritz,Megan" userId="2fb489c1-4bb6-4fb1-9e62-71101a23fecb" providerId="ADAL" clId="{F0684E95-1F1A-4220-88F5-B83A28DE2155}" dt="2020-05-12T20:22:41.754" v="1113" actId="115"/>
          <ac:spMkLst>
            <pc:docMk/>
            <pc:sldMk cId="1107629228" sldId="317"/>
            <ac:spMk id="3" creationId="{CBEB1418-D8C1-48A6-8745-B2B5211E296D}"/>
          </ac:spMkLst>
        </pc:spChg>
        <pc:spChg chg="mod">
          <ac:chgData name="Fritz,Megan" userId="2fb489c1-4bb6-4fb1-9e62-71101a23fecb" providerId="ADAL" clId="{F0684E95-1F1A-4220-88F5-B83A28DE2155}" dt="2020-05-12T20:34:20.645" v="1587" actId="208"/>
          <ac:spMkLst>
            <pc:docMk/>
            <pc:sldMk cId="1107629228" sldId="317"/>
            <ac:spMk id="7" creationId="{0B784534-9363-4C00-9753-4839ED61E750}"/>
          </ac:spMkLst>
        </pc:spChg>
        <pc:spChg chg="mod">
          <ac:chgData name="Fritz,Megan" userId="2fb489c1-4bb6-4fb1-9e62-71101a23fecb" providerId="ADAL" clId="{F0684E95-1F1A-4220-88F5-B83A28DE2155}" dt="2020-05-12T20:34:28.975" v="1588" actId="208"/>
          <ac:spMkLst>
            <pc:docMk/>
            <pc:sldMk cId="1107629228" sldId="317"/>
            <ac:spMk id="8" creationId="{1484B1BF-9F81-40EC-86BF-B8F0BEF1164A}"/>
          </ac:spMkLst>
        </pc:spChg>
        <pc:spChg chg="add mod">
          <ac:chgData name="Fritz,Megan" userId="2fb489c1-4bb6-4fb1-9e62-71101a23fecb" providerId="ADAL" clId="{F0684E95-1F1A-4220-88F5-B83A28DE2155}" dt="2020-05-12T20:34:04.066" v="1586" actId="1038"/>
          <ac:spMkLst>
            <pc:docMk/>
            <pc:sldMk cId="1107629228" sldId="317"/>
            <ac:spMk id="10" creationId="{C4A44C13-9512-4FD0-B8CA-D02AB370E753}"/>
          </ac:spMkLst>
        </pc:spChg>
      </pc:sldChg>
      <pc:sldChg chg="addSp delSp modSp add">
        <pc:chgData name="Fritz,Megan" userId="2fb489c1-4bb6-4fb1-9e62-71101a23fecb" providerId="ADAL" clId="{F0684E95-1F1A-4220-88F5-B83A28DE2155}" dt="2020-05-12T21:18:46.787" v="2302" actId="20577"/>
        <pc:sldMkLst>
          <pc:docMk/>
          <pc:sldMk cId="2471514540" sldId="318"/>
        </pc:sldMkLst>
        <pc:spChg chg="del">
          <ac:chgData name="Fritz,Megan" userId="2fb489c1-4bb6-4fb1-9e62-71101a23fecb" providerId="ADAL" clId="{F0684E95-1F1A-4220-88F5-B83A28DE2155}" dt="2020-05-12T20:35:10.372" v="1593" actId="478"/>
          <ac:spMkLst>
            <pc:docMk/>
            <pc:sldMk cId="2471514540" sldId="318"/>
            <ac:spMk id="2" creationId="{D8910900-73D4-4F52-9AE9-E0B0AFE23D13}"/>
          </ac:spMkLst>
        </pc:spChg>
        <pc:spChg chg="mod">
          <ac:chgData name="Fritz,Megan" userId="2fb489c1-4bb6-4fb1-9e62-71101a23fecb" providerId="ADAL" clId="{F0684E95-1F1A-4220-88F5-B83A28DE2155}" dt="2020-05-12T21:18:46.787" v="2302" actId="20577"/>
          <ac:spMkLst>
            <pc:docMk/>
            <pc:sldMk cId="2471514540" sldId="318"/>
            <ac:spMk id="3" creationId="{75ACD1D1-440B-4716-B2C7-FD200677C23B}"/>
          </ac:spMkLst>
        </pc:spChg>
        <pc:spChg chg="del">
          <ac:chgData name="Fritz,Megan" userId="2fb489c1-4bb6-4fb1-9e62-71101a23fecb" providerId="ADAL" clId="{F0684E95-1F1A-4220-88F5-B83A28DE2155}" dt="2020-05-12T20:35:07.862" v="1592" actId="478"/>
          <ac:spMkLst>
            <pc:docMk/>
            <pc:sldMk cId="2471514540" sldId="318"/>
            <ac:spMk id="4" creationId="{1A1AA53D-E8C4-4C1C-A10A-6C5B272E0205}"/>
          </ac:spMkLst>
        </pc:spChg>
        <pc:spChg chg="add mod">
          <ac:chgData name="Fritz,Megan" userId="2fb489c1-4bb6-4fb1-9e62-71101a23fecb" providerId="ADAL" clId="{F0684E95-1F1A-4220-88F5-B83A28DE2155}" dt="2020-05-12T21:11:06.308" v="2292" actId="1036"/>
          <ac:spMkLst>
            <pc:docMk/>
            <pc:sldMk cId="2471514540" sldId="318"/>
            <ac:spMk id="7" creationId="{3DBA96BA-8B50-40FA-9A40-DAC9B96136DC}"/>
          </ac:spMkLst>
        </pc:spChg>
        <pc:picChg chg="add mod">
          <ac:chgData name="Fritz,Megan" userId="2fb489c1-4bb6-4fb1-9e62-71101a23fecb" providerId="ADAL" clId="{F0684E95-1F1A-4220-88F5-B83A28DE2155}" dt="2020-05-12T21:10:45.213" v="2285" actId="1076"/>
          <ac:picMkLst>
            <pc:docMk/>
            <pc:sldMk cId="2471514540" sldId="318"/>
            <ac:picMk id="5" creationId="{7032351D-DFCF-49E2-9527-0C9E5D05E443}"/>
          </ac:picMkLst>
        </pc:picChg>
        <pc:picChg chg="add mod">
          <ac:chgData name="Fritz,Megan" userId="2fb489c1-4bb6-4fb1-9e62-71101a23fecb" providerId="ADAL" clId="{F0684E95-1F1A-4220-88F5-B83A28DE2155}" dt="2020-05-12T21:10:43.898" v="2284" actId="1076"/>
          <ac:picMkLst>
            <pc:docMk/>
            <pc:sldMk cId="2471514540" sldId="318"/>
            <ac:picMk id="6" creationId="{8AAD7887-260E-416E-B65A-BD18BED09D84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7E51A5-B478-1E40-8CBB-0DAA8831E99D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AD578-DED7-9640-8F31-2B6A02B2A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778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ED587F-861E-6740-9643-E3DDAE89B8D6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032F50-0B60-B34B-8422-4E195A5AE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543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reen Dots CS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16" r="52955" b="10580"/>
          <a:stretch/>
        </p:blipFill>
        <p:spPr>
          <a:xfrm>
            <a:off x="7816145" y="1"/>
            <a:ext cx="6001456" cy="7772400"/>
          </a:xfrm>
          <a:prstGeom prst="rect">
            <a:avLst/>
          </a:prstGeom>
        </p:spPr>
      </p:pic>
      <p:sp>
        <p:nvSpPr>
          <p:cNvPr id="4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28075" y="2695562"/>
            <a:ext cx="12561453" cy="2031325"/>
          </a:xfrm>
        </p:spPr>
        <p:txBody>
          <a:bodyPr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 b="0" i="0">
                <a:solidFill>
                  <a:schemeClr val="bg1"/>
                </a:solidFill>
                <a:latin typeface="Vitesse Light" charset="0"/>
                <a:ea typeface="Vitesse Light" charset="0"/>
                <a:cs typeface="Vitesse Light" charset="0"/>
              </a:defRPr>
            </a:lvl1pPr>
            <a:lvl2pPr marL="699614" indent="0">
              <a:buNone/>
              <a:defRPr sz="5495">
                <a:solidFill>
                  <a:schemeClr val="bg1"/>
                </a:solidFill>
                <a:latin typeface="+mj-lt"/>
              </a:defRPr>
            </a:lvl2pPr>
            <a:lvl3pPr marL="1399233" indent="0">
              <a:buNone/>
              <a:defRPr sz="5495">
                <a:solidFill>
                  <a:schemeClr val="bg1"/>
                </a:solidFill>
                <a:latin typeface="+mj-lt"/>
              </a:defRPr>
            </a:lvl3pPr>
            <a:lvl4pPr marL="2098847" indent="0">
              <a:buNone/>
              <a:defRPr sz="5495">
                <a:solidFill>
                  <a:schemeClr val="bg1"/>
                </a:solidFill>
                <a:latin typeface="+mj-lt"/>
              </a:defRPr>
            </a:lvl4pPr>
            <a:lvl5pPr marL="2798465" indent="0">
              <a:buNone/>
              <a:defRPr sz="5495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Title of Presentation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28074" y="5369311"/>
            <a:ext cx="12561452" cy="472185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699614" indent="0">
              <a:buNone/>
              <a:defRPr/>
            </a:lvl2pPr>
            <a:lvl3pPr marL="1399233" indent="0">
              <a:buNone/>
              <a:defRPr/>
            </a:lvl3pPr>
            <a:lvl4pPr marL="2098847" indent="0">
              <a:buNone/>
              <a:defRPr/>
            </a:lvl4pPr>
            <a:lvl5pPr marL="2798465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, name or date goes here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729343" y="5122227"/>
            <a:ext cx="9111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882" y="6733969"/>
            <a:ext cx="3520440" cy="78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53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445328" y="2799373"/>
            <a:ext cx="9744199" cy="1015663"/>
          </a:xfrm>
          <a:prstGeom prst="rect">
            <a:avLst/>
          </a:prstGeom>
        </p:spPr>
        <p:txBody>
          <a:bodyPr vert="horz" wrap="square" lIns="91440" tIns="91440" rIns="91440" bIns="91440" rtlCol="0" anchor="b" anchorCtr="0">
            <a:spAutoFit/>
          </a:bodyPr>
          <a:lstStyle/>
          <a:p>
            <a:r>
              <a:rPr lang="en-US" dirty="0"/>
              <a:t>Section Header Goes Here</a:t>
            </a:r>
          </a:p>
        </p:txBody>
      </p:sp>
      <p:sp>
        <p:nvSpPr>
          <p:cNvPr id="4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3445328" y="4381997"/>
            <a:ext cx="9744199" cy="486543"/>
          </a:xfrm>
        </p:spPr>
        <p:txBody>
          <a:bodyPr wrap="square">
            <a:sp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Section subhead goes here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31" t="28562" b="11534"/>
          <a:stretch/>
        </p:blipFill>
        <p:spPr>
          <a:xfrm>
            <a:off x="0" y="1"/>
            <a:ext cx="2572933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00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036701" y="2797385"/>
            <a:ext cx="9744199" cy="1015663"/>
          </a:xfrm>
          <a:prstGeom prst="rect">
            <a:avLst/>
          </a:prstGeom>
        </p:spPr>
        <p:txBody>
          <a:bodyPr vert="horz" wrap="square" lIns="91440" tIns="91440" rIns="91440" bIns="91440" rtlCol="0" anchor="ctr" anchorCtr="0">
            <a:spAutoFit/>
          </a:bodyPr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“Quote Goes Here.”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1" t="28562" r="1" b="57447"/>
          <a:stretch/>
        </p:blipFill>
        <p:spPr>
          <a:xfrm>
            <a:off x="246888" y="6034881"/>
            <a:ext cx="13267944" cy="188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4049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742950" y="2728873"/>
            <a:ext cx="3604654" cy="627864"/>
          </a:xfrm>
        </p:spPr>
        <p:txBody>
          <a:bodyPr wrap="square" numCol="1" anchor="ctr" anchorCtr="0">
            <a:spAutoFit/>
          </a:bodyPr>
          <a:lstStyle>
            <a:lvl1pPr marL="0" indent="0" algn="ctr">
              <a:buNone/>
              <a:defRPr sz="240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Text Goes Here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6796748"/>
            <a:ext cx="13817600" cy="617143"/>
            <a:chOff x="0" y="6739600"/>
            <a:chExt cx="13817600" cy="617143"/>
          </a:xfrm>
        </p:grpSpPr>
        <p:pic>
          <p:nvPicPr>
            <p:cNvPr id="5" name="Picture 4"/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6778192"/>
              <a:ext cx="6449921" cy="53996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7367679" y="6778192"/>
              <a:ext cx="6449921" cy="53996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0229" y="6739600"/>
              <a:ext cx="617143" cy="617143"/>
            </a:xfrm>
            <a:prstGeom prst="rect">
              <a:avLst/>
            </a:prstGeom>
          </p:spPr>
        </p:pic>
      </p:grpSp>
      <p:sp>
        <p:nvSpPr>
          <p:cNvPr id="14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106473" y="2728873"/>
            <a:ext cx="3604654" cy="627864"/>
          </a:xfrm>
        </p:spPr>
        <p:txBody>
          <a:bodyPr wrap="square" numCol="1" anchor="ctr" anchorCtr="0">
            <a:spAutoFit/>
          </a:bodyPr>
          <a:lstStyle>
            <a:lvl1pPr marL="0" indent="0" algn="ctr">
              <a:buNone/>
              <a:defRPr sz="240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15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9469996" y="2728873"/>
            <a:ext cx="3604654" cy="627864"/>
          </a:xfrm>
        </p:spPr>
        <p:txBody>
          <a:bodyPr wrap="square" numCol="1" anchor="ctr" anchorCtr="0">
            <a:spAutoFit/>
          </a:bodyPr>
          <a:lstStyle>
            <a:lvl1pPr marL="0" indent="0" algn="ctr">
              <a:buNone/>
              <a:defRPr sz="240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Text Goes Here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Green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7772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to insert photo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9144000" y="0"/>
            <a:ext cx="4673600" cy="77724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9560560" y="2842090"/>
            <a:ext cx="3840480" cy="533740"/>
          </a:xfrm>
          <a:prstGeom prst="rect">
            <a:avLst/>
          </a:prstGeom>
        </p:spPr>
        <p:txBody>
          <a:bodyPr vert="horz" wrap="square" lIns="101858" tIns="50929" rIns="101858" bIns="50929" rtlCol="0" anchor="b" anchorCtr="0">
            <a:spAutoFit/>
          </a:bodyPr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Copy Goes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9560560" y="3886200"/>
            <a:ext cx="3840480" cy="500458"/>
          </a:xfrm>
        </p:spPr>
        <p:txBody>
          <a:bodyPr wrap="square">
            <a:spAutoFit/>
          </a:bodyPr>
          <a:lstStyle>
            <a:lvl1pPr marL="0" indent="0" algn="ctr">
              <a:lnSpc>
                <a:spcPct val="114000"/>
              </a:lnSpc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Supporting text goes here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2416" y="6948176"/>
            <a:ext cx="488944" cy="48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99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1745" y="982462"/>
            <a:ext cx="4862405" cy="1661993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en-US" dirty="0"/>
              <a:t>Headline Copy Goes Here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1745" y="3052261"/>
            <a:ext cx="4862404" cy="197592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105893" y="0"/>
            <a:ext cx="7711707" cy="7772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insert photo</a:t>
            </a:r>
          </a:p>
        </p:txBody>
      </p:sp>
    </p:spTree>
    <p:extLst>
      <p:ext uri="{BB962C8B-B14F-4D97-AF65-F5344CB8AC3E}">
        <p14:creationId xmlns:p14="http://schemas.microsoft.com/office/powerpoint/2010/main" val="91279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33452" y="982462"/>
            <a:ext cx="4862405" cy="1661993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en-US" dirty="0"/>
              <a:t>Headline Copy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3452" y="3052261"/>
            <a:ext cx="4862404" cy="197592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2" y="0"/>
            <a:ext cx="7711707" cy="7772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insert photo</a:t>
            </a:r>
          </a:p>
        </p:txBody>
      </p:sp>
    </p:spTree>
    <p:extLst>
      <p:ext uri="{BB962C8B-B14F-4D97-AF65-F5344CB8AC3E}">
        <p14:creationId xmlns:p14="http://schemas.microsoft.com/office/powerpoint/2010/main" val="194407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3817600" cy="64008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to insert photo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00424" y="6654703"/>
            <a:ext cx="13016751" cy="779320"/>
          </a:xfrm>
          <a:prstGeom prst="rect">
            <a:avLst/>
          </a:prstGeom>
        </p:spPr>
        <p:txBody>
          <a:bodyPr vert="horz" wrap="square" lIns="101858" tIns="50929" rIns="101858" bIns="50929" rtlCol="0" anchor="t" anchorCtr="0">
            <a:spAutoFit/>
          </a:bodyPr>
          <a:lstStyle>
            <a:lvl1pPr>
              <a:defRPr sz="4396"/>
            </a:lvl1pPr>
          </a:lstStyle>
          <a:p>
            <a:r>
              <a:rPr lang="en-US" dirty="0"/>
              <a:t>Headline Copy Here</a:t>
            </a:r>
          </a:p>
        </p:txBody>
      </p:sp>
    </p:spTree>
    <p:extLst>
      <p:ext uri="{BB962C8B-B14F-4D97-AF65-F5344CB8AC3E}">
        <p14:creationId xmlns:p14="http://schemas.microsoft.com/office/powerpoint/2010/main" val="27545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3817600" cy="7772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to insert photo</a:t>
            </a:r>
          </a:p>
        </p:txBody>
      </p:sp>
    </p:spTree>
    <p:extLst>
      <p:ext uri="{BB962C8B-B14F-4D97-AF65-F5344CB8AC3E}">
        <p14:creationId xmlns:p14="http://schemas.microsoft.com/office/powerpoint/2010/main" val="64364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9150030" y="2317590"/>
            <a:ext cx="4039498" cy="1286510"/>
          </a:xfrm>
          <a:prstGeom prst="rect">
            <a:avLst/>
          </a:prstGeom>
        </p:spPr>
        <p:txBody>
          <a:bodyPr vert="horz" wrap="square" lIns="101858" tIns="50929" rIns="101858" bIns="50929" rtlCol="0" anchor="t" anchorCtr="0">
            <a:spAutoFit/>
          </a:bodyPr>
          <a:lstStyle>
            <a:lvl1pPr>
              <a:defRPr sz="3846"/>
            </a:lvl1pPr>
          </a:lstStyle>
          <a:p>
            <a:r>
              <a:rPr lang="en-US" dirty="0"/>
              <a:t>Headline Copy Goes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150030" y="3729514"/>
            <a:ext cx="4039498" cy="970526"/>
          </a:xfrm>
        </p:spPr>
        <p:txBody>
          <a:bodyPr wrap="square">
            <a:spAutoFit/>
          </a:bodyPr>
          <a:lstStyle>
            <a:lvl1pPr marL="0" indent="0" algn="l">
              <a:lnSpc>
                <a:spcPct val="114000"/>
              </a:lnSpc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2" hasCustomPrompt="1"/>
          </p:nvPr>
        </p:nvSpPr>
        <p:spPr>
          <a:xfrm>
            <a:off x="1269232" y="1443039"/>
            <a:ext cx="6863004" cy="499626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chart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7372350"/>
            <a:ext cx="13817600" cy="400052"/>
            <a:chOff x="0" y="7372350"/>
            <a:chExt cx="13817600" cy="400052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7372350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257" y="7372351"/>
              <a:ext cx="1788557" cy="40005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 userDrawn="1"/>
          </p:nvSpPr>
          <p:spPr>
            <a:xfrm>
              <a:off x="0" y="7372351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257" y="7372352"/>
              <a:ext cx="1788557" cy="4000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702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193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reen Dots UnitI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16" r="52955" b="10580"/>
          <a:stretch/>
        </p:blipFill>
        <p:spPr>
          <a:xfrm>
            <a:off x="7816145" y="1"/>
            <a:ext cx="6001456" cy="7772400"/>
          </a:xfrm>
          <a:prstGeom prst="rect">
            <a:avLst/>
          </a:prstGeom>
        </p:spPr>
      </p:pic>
      <p:sp>
        <p:nvSpPr>
          <p:cNvPr id="4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28075" y="2695562"/>
            <a:ext cx="12561453" cy="2031325"/>
          </a:xfrm>
        </p:spPr>
        <p:txBody>
          <a:bodyPr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 b="0" i="0">
                <a:solidFill>
                  <a:schemeClr val="bg1"/>
                </a:solidFill>
                <a:latin typeface="Vitesse Light" charset="0"/>
                <a:ea typeface="Vitesse Light" charset="0"/>
                <a:cs typeface="Vitesse Light" charset="0"/>
              </a:defRPr>
            </a:lvl1pPr>
            <a:lvl2pPr marL="699614" indent="0">
              <a:buNone/>
              <a:defRPr sz="5495">
                <a:solidFill>
                  <a:schemeClr val="bg1"/>
                </a:solidFill>
                <a:latin typeface="+mj-lt"/>
              </a:defRPr>
            </a:lvl2pPr>
            <a:lvl3pPr marL="1399233" indent="0">
              <a:buNone/>
              <a:defRPr sz="5495">
                <a:solidFill>
                  <a:schemeClr val="bg1"/>
                </a:solidFill>
                <a:latin typeface="+mj-lt"/>
              </a:defRPr>
            </a:lvl3pPr>
            <a:lvl4pPr marL="2098847" indent="0">
              <a:buNone/>
              <a:defRPr sz="5495">
                <a:solidFill>
                  <a:schemeClr val="bg1"/>
                </a:solidFill>
                <a:latin typeface="+mj-lt"/>
              </a:defRPr>
            </a:lvl4pPr>
            <a:lvl5pPr marL="2798465" indent="0">
              <a:buNone/>
              <a:defRPr sz="5495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Title of Presentation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28074" y="5369311"/>
            <a:ext cx="12561452" cy="472185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699614" indent="0">
              <a:buNone/>
              <a:defRPr/>
            </a:lvl2pPr>
            <a:lvl3pPr marL="1399233" indent="0">
              <a:buNone/>
              <a:defRPr/>
            </a:lvl3pPr>
            <a:lvl4pPr marL="2098847" indent="0">
              <a:buNone/>
              <a:defRPr/>
            </a:lvl4pPr>
            <a:lvl5pPr marL="2798465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, name or date goes here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729343" y="5122227"/>
            <a:ext cx="9111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9986681" y="6869532"/>
            <a:ext cx="3202843" cy="512064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Unit Identifier here (.</a:t>
            </a:r>
            <a:r>
              <a:rPr lang="en-US" dirty="0" err="1"/>
              <a:t>png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5786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0" y="7372350"/>
            <a:ext cx="13817600" cy="400052"/>
            <a:chOff x="0" y="7372350"/>
            <a:chExt cx="13817600" cy="400052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7372350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257" y="7372351"/>
              <a:ext cx="1788557" cy="40005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 userDrawn="1"/>
          </p:nvSpPr>
          <p:spPr>
            <a:xfrm>
              <a:off x="0" y="7372351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257" y="7372352"/>
              <a:ext cx="1788557" cy="40005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ee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7976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Green Dot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 userDrawn="1"/>
        </p:nvSpPr>
        <p:spPr>
          <a:xfrm>
            <a:off x="729343" y="4199229"/>
            <a:ext cx="12561453" cy="1107996"/>
          </a:xfrm>
          <a:prstGeom prst="rect">
            <a:avLst/>
          </a:prstGeom>
        </p:spPr>
        <p:txBody>
          <a:bodyPr vert="horz" lIns="91440" tIns="91440" rIns="91440" bIns="91440" rtlCol="0" anchor="b" anchorCtr="0">
            <a:spAutoFit/>
          </a:bodyPr>
          <a:lstStyle>
            <a:lvl1pPr algn="l" defTabSz="509292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sz="6000" b="0" i="0" dirty="0">
                <a:solidFill>
                  <a:schemeClr val="bg1"/>
                </a:solidFill>
                <a:latin typeface="Vitesse Light" charset="0"/>
                <a:ea typeface="Vitesse Light" charset="0"/>
                <a:cs typeface="Vitesse Light" charset="0"/>
              </a:rPr>
              <a:t>Thank you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0" r="31394"/>
          <a:stretch/>
        </p:blipFill>
        <p:spPr>
          <a:xfrm>
            <a:off x="8406691" y="0"/>
            <a:ext cx="5410909" cy="7566210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881743" y="5936778"/>
            <a:ext cx="9111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39" y="6320940"/>
            <a:ext cx="3520440" cy="78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827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Green Ram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 userDrawn="1"/>
        </p:nvSpPr>
        <p:spPr>
          <a:xfrm>
            <a:off x="729343" y="4199229"/>
            <a:ext cx="12561453" cy="1107996"/>
          </a:xfrm>
          <a:prstGeom prst="rect">
            <a:avLst/>
          </a:prstGeom>
        </p:spPr>
        <p:txBody>
          <a:bodyPr vert="horz" lIns="91440" tIns="91440" rIns="91440" bIns="91440" rtlCol="0" anchor="b" anchorCtr="0">
            <a:spAutoFit/>
          </a:bodyPr>
          <a:lstStyle>
            <a:lvl1pPr algn="l" defTabSz="509292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sz="6000" b="0" i="0" dirty="0">
                <a:solidFill>
                  <a:schemeClr val="bg1"/>
                </a:solidFill>
                <a:latin typeface="Vitesse Light" charset="0"/>
                <a:ea typeface="Vitesse Light" charset="0"/>
                <a:cs typeface="Vitesse Light" charset="0"/>
              </a:rPr>
              <a:t>Thank you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81743" y="5936778"/>
            <a:ext cx="9111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39" y="6320940"/>
            <a:ext cx="3520440" cy="7874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hqprint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710" r="30639" b="6933"/>
          <a:stretch/>
        </p:blipFill>
        <p:spPr>
          <a:xfrm>
            <a:off x="6937515" y="-1"/>
            <a:ext cx="6880085" cy="77724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>
          <a:xfrm>
            <a:off x="729343" y="4198802"/>
            <a:ext cx="12561453" cy="1107996"/>
          </a:xfrm>
          <a:prstGeom prst="rect">
            <a:avLst/>
          </a:prstGeom>
        </p:spPr>
        <p:txBody>
          <a:bodyPr vert="horz" lIns="91440" tIns="91440" rIns="91440" bIns="91440" rtlCol="0" anchor="b" anchorCtr="0">
            <a:spAutoFit/>
          </a:bodyPr>
          <a:lstStyle>
            <a:lvl1pPr algn="l" defTabSz="509292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sz="6000" b="0" i="0" dirty="0">
                <a:solidFill>
                  <a:schemeClr val="tx2"/>
                </a:solidFill>
                <a:latin typeface="Vitesse Light" charset="0"/>
                <a:ea typeface="Vitesse Light" charset="0"/>
                <a:cs typeface="Vitesse Light" charset="0"/>
              </a:rPr>
              <a:t>Thank you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881743" y="5936351"/>
            <a:ext cx="9111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39" y="6320941"/>
            <a:ext cx="3520440" cy="78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66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F8FE4-8E31-441F-AF3A-0E8E12A722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7200" y="1700411"/>
            <a:ext cx="10363200" cy="22775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0DC4D8-A78C-4033-AE2E-B16E1E3474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7200" y="4082310"/>
            <a:ext cx="10363200" cy="633058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A55FDA-D89A-4D2A-8C98-00E31B744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8DA61-7A5A-4951-993F-E5EBE04645CB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3461A7-8AE7-419B-8AC5-7A12D9AB4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92CFEE-DC3C-4B67-AB22-42B61C83B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20073-6176-4107-B92C-9CE916014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098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reen Ram CS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hqprint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710" r="30639" b="6933"/>
          <a:stretch/>
        </p:blipFill>
        <p:spPr>
          <a:xfrm>
            <a:off x="6937515" y="-1"/>
            <a:ext cx="6880085" cy="7772401"/>
          </a:xfrm>
          <a:prstGeom prst="rect">
            <a:avLst/>
          </a:prstGeom>
        </p:spPr>
      </p:pic>
      <p:sp>
        <p:nvSpPr>
          <p:cNvPr id="4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28075" y="2695562"/>
            <a:ext cx="12561453" cy="2031325"/>
          </a:xfrm>
        </p:spPr>
        <p:txBody>
          <a:bodyPr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 b="0" i="0">
                <a:solidFill>
                  <a:schemeClr val="bg1"/>
                </a:solidFill>
                <a:latin typeface="Vitesse Light" charset="0"/>
                <a:ea typeface="Vitesse Light" charset="0"/>
                <a:cs typeface="Vitesse Light" charset="0"/>
              </a:defRPr>
            </a:lvl1pPr>
            <a:lvl2pPr marL="699614" indent="0">
              <a:buNone/>
              <a:defRPr sz="5495">
                <a:solidFill>
                  <a:schemeClr val="bg1"/>
                </a:solidFill>
                <a:latin typeface="+mj-lt"/>
              </a:defRPr>
            </a:lvl2pPr>
            <a:lvl3pPr marL="1399233" indent="0">
              <a:buNone/>
              <a:defRPr sz="5495">
                <a:solidFill>
                  <a:schemeClr val="bg1"/>
                </a:solidFill>
                <a:latin typeface="+mj-lt"/>
              </a:defRPr>
            </a:lvl3pPr>
            <a:lvl4pPr marL="2098847" indent="0">
              <a:buNone/>
              <a:defRPr sz="5495">
                <a:solidFill>
                  <a:schemeClr val="bg1"/>
                </a:solidFill>
                <a:latin typeface="+mj-lt"/>
              </a:defRPr>
            </a:lvl4pPr>
            <a:lvl5pPr marL="2798465" indent="0">
              <a:buNone/>
              <a:defRPr sz="5495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Title of Presentation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28074" y="5369311"/>
            <a:ext cx="12561452" cy="472185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699614" indent="0">
              <a:buNone/>
              <a:defRPr/>
            </a:lvl2pPr>
            <a:lvl3pPr marL="1399233" indent="0">
              <a:buNone/>
              <a:defRPr/>
            </a:lvl3pPr>
            <a:lvl4pPr marL="2098847" indent="0">
              <a:buNone/>
              <a:defRPr/>
            </a:lvl4pPr>
            <a:lvl5pPr marL="2798465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, name or date goes here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729343" y="5122227"/>
            <a:ext cx="9111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882" y="6733969"/>
            <a:ext cx="3520440" cy="7874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reen Ram UnitI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hqprint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710" r="30639" b="6933"/>
          <a:stretch/>
        </p:blipFill>
        <p:spPr>
          <a:xfrm>
            <a:off x="6937515" y="-1"/>
            <a:ext cx="6880085" cy="7772401"/>
          </a:xfrm>
          <a:prstGeom prst="rect">
            <a:avLst/>
          </a:prstGeom>
        </p:spPr>
      </p:pic>
      <p:sp>
        <p:nvSpPr>
          <p:cNvPr id="4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28075" y="2695562"/>
            <a:ext cx="12561453" cy="2031325"/>
          </a:xfrm>
        </p:spPr>
        <p:txBody>
          <a:bodyPr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 b="0" i="0">
                <a:solidFill>
                  <a:schemeClr val="bg1"/>
                </a:solidFill>
                <a:latin typeface="Vitesse Light" charset="0"/>
                <a:ea typeface="Vitesse Light" charset="0"/>
                <a:cs typeface="Vitesse Light" charset="0"/>
              </a:defRPr>
            </a:lvl1pPr>
            <a:lvl2pPr marL="699614" indent="0">
              <a:buNone/>
              <a:defRPr sz="5495">
                <a:solidFill>
                  <a:schemeClr val="bg1"/>
                </a:solidFill>
                <a:latin typeface="+mj-lt"/>
              </a:defRPr>
            </a:lvl2pPr>
            <a:lvl3pPr marL="1399233" indent="0">
              <a:buNone/>
              <a:defRPr sz="5495">
                <a:solidFill>
                  <a:schemeClr val="bg1"/>
                </a:solidFill>
                <a:latin typeface="+mj-lt"/>
              </a:defRPr>
            </a:lvl3pPr>
            <a:lvl4pPr marL="2098847" indent="0">
              <a:buNone/>
              <a:defRPr sz="5495">
                <a:solidFill>
                  <a:schemeClr val="bg1"/>
                </a:solidFill>
                <a:latin typeface="+mj-lt"/>
              </a:defRPr>
            </a:lvl4pPr>
            <a:lvl5pPr marL="2798465" indent="0">
              <a:buNone/>
              <a:defRPr sz="5495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Title of Presentation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28074" y="5369311"/>
            <a:ext cx="12561452" cy="472185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699614" indent="0">
              <a:buNone/>
              <a:defRPr/>
            </a:lvl2pPr>
            <a:lvl3pPr marL="1399233" indent="0">
              <a:buNone/>
              <a:defRPr/>
            </a:lvl3pPr>
            <a:lvl4pPr marL="2098847" indent="0">
              <a:buNone/>
              <a:defRPr/>
            </a:lvl4pPr>
            <a:lvl5pPr marL="2798465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, name or date goes here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729343" y="5122227"/>
            <a:ext cx="9111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9986681" y="6869532"/>
            <a:ext cx="3202843" cy="512064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Unit Identifier here (.</a:t>
            </a:r>
            <a:r>
              <a:rPr lang="en-US" dirty="0" err="1"/>
              <a:t>png</a:t>
            </a:r>
            <a:r>
              <a:rPr lang="en-US" dirty="0"/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hite C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-1349192" y="1236134"/>
            <a:ext cx="184731" cy="515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747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-2093575" y="-474133"/>
            <a:ext cx="184731" cy="515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747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-2186621" y="-795867"/>
            <a:ext cx="184731" cy="515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747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28075" y="2695562"/>
            <a:ext cx="12561453" cy="2031325"/>
          </a:xfrm>
        </p:spPr>
        <p:txBody>
          <a:bodyPr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 b="0" i="0">
                <a:solidFill>
                  <a:schemeClr val="tx2"/>
                </a:solidFill>
                <a:latin typeface="Vitesse Light" charset="0"/>
                <a:ea typeface="Vitesse Light" charset="0"/>
                <a:cs typeface="Vitesse Light" charset="0"/>
              </a:defRPr>
            </a:lvl1pPr>
            <a:lvl2pPr marL="699614" indent="0">
              <a:buNone/>
              <a:defRPr sz="5495">
                <a:solidFill>
                  <a:schemeClr val="bg1"/>
                </a:solidFill>
                <a:latin typeface="+mj-lt"/>
              </a:defRPr>
            </a:lvl2pPr>
            <a:lvl3pPr marL="1399233" indent="0">
              <a:buNone/>
              <a:defRPr sz="5495">
                <a:solidFill>
                  <a:schemeClr val="bg1"/>
                </a:solidFill>
                <a:latin typeface="+mj-lt"/>
              </a:defRPr>
            </a:lvl3pPr>
            <a:lvl4pPr marL="2098847" indent="0">
              <a:buNone/>
              <a:defRPr sz="5495">
                <a:solidFill>
                  <a:schemeClr val="bg1"/>
                </a:solidFill>
                <a:latin typeface="+mj-lt"/>
              </a:defRPr>
            </a:lvl4pPr>
            <a:lvl5pPr marL="2798465" indent="0">
              <a:buNone/>
              <a:defRPr sz="5495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Title of Presentation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28074" y="5369311"/>
            <a:ext cx="12561452" cy="480131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699614" indent="0">
              <a:buNone/>
              <a:defRPr/>
            </a:lvl2pPr>
            <a:lvl3pPr marL="1399233" indent="0">
              <a:buNone/>
              <a:defRPr/>
            </a:lvl3pPr>
            <a:lvl4pPr marL="2098847" indent="0">
              <a:buNone/>
              <a:defRPr/>
            </a:lvl4pPr>
            <a:lvl5pPr marL="2798465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, name or date goes here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729343" y="5122227"/>
            <a:ext cx="9111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882" y="6733969"/>
            <a:ext cx="3520440" cy="78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65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hite Unit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-1349192" y="1236134"/>
            <a:ext cx="184731" cy="515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747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-2093575" y="-474133"/>
            <a:ext cx="184731" cy="515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747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-2186621" y="-795867"/>
            <a:ext cx="184731" cy="515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747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28075" y="2695562"/>
            <a:ext cx="12561453" cy="2031325"/>
          </a:xfrm>
        </p:spPr>
        <p:txBody>
          <a:bodyPr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 b="0" i="0">
                <a:solidFill>
                  <a:schemeClr val="tx2"/>
                </a:solidFill>
                <a:latin typeface="Vitesse Light" charset="0"/>
                <a:ea typeface="Vitesse Light" charset="0"/>
                <a:cs typeface="Vitesse Light" charset="0"/>
              </a:defRPr>
            </a:lvl1pPr>
            <a:lvl2pPr marL="699614" indent="0">
              <a:buNone/>
              <a:defRPr sz="5495">
                <a:solidFill>
                  <a:schemeClr val="bg1"/>
                </a:solidFill>
                <a:latin typeface="+mj-lt"/>
              </a:defRPr>
            </a:lvl2pPr>
            <a:lvl3pPr marL="1399233" indent="0">
              <a:buNone/>
              <a:defRPr sz="5495">
                <a:solidFill>
                  <a:schemeClr val="bg1"/>
                </a:solidFill>
                <a:latin typeface="+mj-lt"/>
              </a:defRPr>
            </a:lvl3pPr>
            <a:lvl4pPr marL="2098847" indent="0">
              <a:buNone/>
              <a:defRPr sz="5495">
                <a:solidFill>
                  <a:schemeClr val="bg1"/>
                </a:solidFill>
                <a:latin typeface="+mj-lt"/>
              </a:defRPr>
            </a:lvl4pPr>
            <a:lvl5pPr marL="2798465" indent="0">
              <a:buNone/>
              <a:defRPr sz="5495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Title of Presentation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28074" y="5369311"/>
            <a:ext cx="12561452" cy="480131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699614" indent="0">
              <a:buNone/>
              <a:defRPr/>
            </a:lvl2pPr>
            <a:lvl3pPr marL="1399233" indent="0">
              <a:buNone/>
              <a:defRPr/>
            </a:lvl3pPr>
            <a:lvl4pPr marL="2098847" indent="0">
              <a:buNone/>
              <a:defRPr/>
            </a:lvl4pPr>
            <a:lvl5pPr marL="2798465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, name or date goes here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729343" y="5122227"/>
            <a:ext cx="9111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9986681" y="6869532"/>
            <a:ext cx="3202843" cy="512064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Insert Unit Identifier here (.</a:t>
            </a:r>
            <a:r>
              <a:rPr lang="en-US" dirty="0" err="1"/>
              <a:t>png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0730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28075" y="905259"/>
            <a:ext cx="12561453" cy="1015663"/>
          </a:xfrm>
          <a:prstGeom prst="rect">
            <a:avLst/>
          </a:prstGeom>
        </p:spPr>
        <p:txBody>
          <a:bodyPr vert="horz" lIns="91440" tIns="91440" rIns="91440" bIns="91440" rtlCol="0" anchor="b" anchorCtr="0">
            <a:spAutoFit/>
          </a:bodyPr>
          <a:lstStyle/>
          <a:p>
            <a:r>
              <a:rPr lang="en-US" dirty="0"/>
              <a:t>Headline Copy Goes Here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0"/>
          </p:nvPr>
        </p:nvSpPr>
        <p:spPr>
          <a:xfrm>
            <a:off x="628075" y="2487883"/>
            <a:ext cx="12561453" cy="2015552"/>
          </a:xfr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0" y="7372350"/>
            <a:ext cx="13817600" cy="400052"/>
            <a:chOff x="0" y="7372350"/>
            <a:chExt cx="13817600" cy="400052"/>
          </a:xfrm>
        </p:grpSpPr>
        <p:sp>
          <p:nvSpPr>
            <p:cNvPr id="2" name="Rectangle 1"/>
            <p:cNvSpPr/>
            <p:nvPr userDrawn="1"/>
          </p:nvSpPr>
          <p:spPr>
            <a:xfrm>
              <a:off x="0" y="7372350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257" y="7372351"/>
              <a:ext cx="1788557" cy="40005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 userDrawn="1"/>
          </p:nvSpPr>
          <p:spPr>
            <a:xfrm>
              <a:off x="0" y="7372351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257" y="7372352"/>
              <a:ext cx="1788557" cy="4000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9241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628075" y="905259"/>
            <a:ext cx="12561453" cy="1015663"/>
          </a:xfrm>
          <a:prstGeom prst="rect">
            <a:avLst/>
          </a:prstGeom>
        </p:spPr>
        <p:txBody>
          <a:bodyPr vert="horz" lIns="91440" tIns="91440" rIns="91440" bIns="91440" rtlCol="0" anchor="b" anchorCtr="0">
            <a:spAutoFit/>
          </a:bodyPr>
          <a:lstStyle/>
          <a:p>
            <a:r>
              <a:rPr lang="en-US" dirty="0"/>
              <a:t>Headline Copy Goes Here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7372350"/>
            <a:ext cx="13817600" cy="400052"/>
            <a:chOff x="0" y="7372350"/>
            <a:chExt cx="13817600" cy="400052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7372350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257" y="7372351"/>
              <a:ext cx="1788557" cy="40005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 userDrawn="1"/>
          </p:nvSpPr>
          <p:spPr>
            <a:xfrm>
              <a:off x="0" y="7372351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257" y="7372352"/>
              <a:ext cx="1788557" cy="4000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8593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Gree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445328" y="2799373"/>
            <a:ext cx="9744199" cy="1015663"/>
          </a:xfrm>
          <a:prstGeom prst="rect">
            <a:avLst/>
          </a:prstGeom>
        </p:spPr>
        <p:txBody>
          <a:bodyPr vert="horz" wrap="square" lIns="91440" tIns="91440" rIns="91440" bIns="91440" rtlCol="0" anchor="b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Header Goes Here</a:t>
            </a:r>
          </a:p>
        </p:txBody>
      </p:sp>
      <p:sp>
        <p:nvSpPr>
          <p:cNvPr id="7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3445328" y="4381997"/>
            <a:ext cx="9744199" cy="517065"/>
          </a:xfrm>
        </p:spPr>
        <p:txBody>
          <a:bodyPr wrap="square">
            <a:spAutoFit/>
          </a:bodyPr>
          <a:lstStyle>
            <a:lvl1pPr marL="0" indent="0"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subhead goes here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31" t="28562" b="11534"/>
          <a:stretch/>
        </p:blipFill>
        <p:spPr>
          <a:xfrm>
            <a:off x="0" y="0"/>
            <a:ext cx="2572932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3213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075" y="905259"/>
            <a:ext cx="12561453" cy="1015663"/>
          </a:xfrm>
          <a:prstGeom prst="rect">
            <a:avLst/>
          </a:prstGeom>
        </p:spPr>
        <p:txBody>
          <a:bodyPr vert="horz" lIns="91440" tIns="91440" rIns="91440" bIns="91440" rtlCol="0" anchor="b" anchorCtr="0">
            <a:spAutoFit/>
          </a:bodyPr>
          <a:lstStyle/>
          <a:p>
            <a:r>
              <a:rPr lang="en-US" dirty="0"/>
              <a:t>Headline Copy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074" y="2487883"/>
            <a:ext cx="12561453" cy="3093154"/>
          </a:xfrm>
          <a:prstGeom prst="rect">
            <a:avLst/>
          </a:prstGeom>
        </p:spPr>
        <p:txBody>
          <a:bodyPr vert="horz" lIns="91440" tIns="91440" rIns="91440" bIns="9144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5733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8" r:id="rId2"/>
    <p:sldLayoutId id="2147483689" r:id="rId3"/>
    <p:sldLayoutId id="2147483690" r:id="rId4"/>
    <p:sldLayoutId id="2147483665" r:id="rId5"/>
    <p:sldLayoutId id="2147483679" r:id="rId6"/>
    <p:sldLayoutId id="2147483649" r:id="rId7"/>
    <p:sldLayoutId id="2147483666" r:id="rId8"/>
    <p:sldLayoutId id="2147483668" r:id="rId9"/>
    <p:sldLayoutId id="2147483683" r:id="rId10"/>
    <p:sldLayoutId id="2147483687" r:id="rId11"/>
    <p:sldLayoutId id="2147483688" r:id="rId12"/>
    <p:sldLayoutId id="2147483669" r:id="rId13"/>
    <p:sldLayoutId id="2147483650" r:id="rId14"/>
    <p:sldLayoutId id="2147483686" r:id="rId15"/>
    <p:sldLayoutId id="2147483661" r:id="rId16"/>
    <p:sldLayoutId id="2147483680" r:id="rId17"/>
    <p:sldLayoutId id="2147483670" r:id="rId18"/>
    <p:sldLayoutId id="2147483681" r:id="rId19"/>
    <p:sldLayoutId id="2147483691" r:id="rId20"/>
    <p:sldLayoutId id="2147483682" r:id="rId21"/>
    <p:sldLayoutId id="2147483677" r:id="rId22"/>
    <p:sldLayoutId id="2147483692" r:id="rId23"/>
    <p:sldLayoutId id="2147483672" r:id="rId24"/>
    <p:sldLayoutId id="2147483693" r:id="rId25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xStyles>
    <p:titleStyle>
      <a:lvl1pPr algn="l" defTabSz="699614" rtl="0" eaLnBrk="1" latinLnBrk="0" hangingPunct="1">
        <a:spcBef>
          <a:spcPct val="0"/>
        </a:spcBef>
        <a:buNone/>
        <a:defRPr sz="5400" b="0" i="0" kern="1200">
          <a:solidFill>
            <a:schemeClr val="tx2"/>
          </a:solidFill>
          <a:latin typeface="Vitesse Light" charset="0"/>
          <a:ea typeface="Vitesse Light" charset="0"/>
          <a:cs typeface="Vitesse Light" charset="0"/>
        </a:defRPr>
      </a:lvl1pPr>
    </p:titleStyle>
    <p:bodyStyle>
      <a:lvl1pPr marL="524712" indent="-524712" algn="l" defTabSz="699614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Font typeface="Arial"/>
        <a:buChar char="•"/>
        <a:defRPr sz="1800" b="0" i="0" kern="1200">
          <a:solidFill>
            <a:schemeClr val="tx1"/>
          </a:solidFill>
          <a:latin typeface="Proxima Nova" charset="0"/>
          <a:ea typeface="Proxima Nova" charset="0"/>
          <a:cs typeface="Proxima Nova" charset="0"/>
        </a:defRPr>
      </a:lvl1pPr>
      <a:lvl2pPr marL="1136875" indent="-437261" algn="l" defTabSz="699614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/>
        <a:buChar char="–"/>
        <a:defRPr sz="1600" b="0" i="0" kern="1200">
          <a:solidFill>
            <a:schemeClr val="tx1"/>
          </a:solidFill>
          <a:latin typeface="Proxima Nova" charset="0"/>
          <a:ea typeface="Proxima Nova" charset="0"/>
          <a:cs typeface="Proxima Nova" charset="0"/>
        </a:defRPr>
      </a:lvl2pPr>
      <a:lvl3pPr marL="1749040" indent="-349807" algn="l" defTabSz="699614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/>
        <a:buChar char="•"/>
        <a:defRPr sz="1600" b="0" i="0" kern="1200">
          <a:solidFill>
            <a:schemeClr val="tx1"/>
          </a:solidFill>
          <a:latin typeface="Proxima Nova" charset="0"/>
          <a:ea typeface="Proxima Nova" charset="0"/>
          <a:cs typeface="Proxima Nova" charset="0"/>
        </a:defRPr>
      </a:lvl3pPr>
      <a:lvl4pPr marL="2448655" indent="-349807" algn="l" defTabSz="699614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/>
        <a:buChar char="–"/>
        <a:defRPr sz="1600" b="0" i="0" kern="1200">
          <a:solidFill>
            <a:schemeClr val="tx1"/>
          </a:solidFill>
          <a:latin typeface="Proxima Nova" charset="0"/>
          <a:ea typeface="Proxima Nova" charset="0"/>
          <a:cs typeface="Proxima Nova" charset="0"/>
        </a:defRPr>
      </a:lvl4pPr>
      <a:lvl5pPr marL="3148272" indent="-349807" algn="l" defTabSz="699614" rtl="0" eaLnBrk="1" latinLnBrk="0" hangingPunct="1">
        <a:spcBef>
          <a:spcPct val="20000"/>
        </a:spcBef>
        <a:buFont typeface="Arial"/>
        <a:buChar char="»"/>
        <a:defRPr sz="1648" b="0" kern="1200">
          <a:solidFill>
            <a:schemeClr val="accent6">
              <a:lumMod val="75000"/>
            </a:schemeClr>
          </a:solidFill>
          <a:latin typeface="Franklin Gothic Book" charset="0"/>
          <a:ea typeface="Franklin Gothic Book" charset="0"/>
          <a:cs typeface="Franklin Gothic Book" charset="0"/>
        </a:defRPr>
      </a:lvl5pPr>
      <a:lvl6pPr marL="3847888" indent="-349807" algn="l" defTabSz="699614" rtl="0" eaLnBrk="1" latinLnBrk="0" hangingPunct="1">
        <a:spcBef>
          <a:spcPct val="20000"/>
        </a:spcBef>
        <a:buFont typeface="Arial"/>
        <a:buChar char="•"/>
        <a:defRPr sz="3022" kern="1200">
          <a:solidFill>
            <a:schemeClr val="tx1"/>
          </a:solidFill>
          <a:latin typeface="+mn-lt"/>
          <a:ea typeface="+mn-ea"/>
          <a:cs typeface="+mn-cs"/>
        </a:defRPr>
      </a:lvl6pPr>
      <a:lvl7pPr marL="4547505" indent="-349807" algn="l" defTabSz="699614" rtl="0" eaLnBrk="1" latinLnBrk="0" hangingPunct="1">
        <a:spcBef>
          <a:spcPct val="20000"/>
        </a:spcBef>
        <a:buFont typeface="Arial"/>
        <a:buChar char="•"/>
        <a:defRPr sz="3022" kern="1200">
          <a:solidFill>
            <a:schemeClr val="tx1"/>
          </a:solidFill>
          <a:latin typeface="+mn-lt"/>
          <a:ea typeface="+mn-ea"/>
          <a:cs typeface="+mn-cs"/>
        </a:defRPr>
      </a:lvl7pPr>
      <a:lvl8pPr marL="5247119" indent="-349807" algn="l" defTabSz="699614" rtl="0" eaLnBrk="1" latinLnBrk="0" hangingPunct="1">
        <a:spcBef>
          <a:spcPct val="20000"/>
        </a:spcBef>
        <a:buFont typeface="Arial"/>
        <a:buChar char="•"/>
        <a:defRPr sz="3022" kern="1200">
          <a:solidFill>
            <a:schemeClr val="tx1"/>
          </a:solidFill>
          <a:latin typeface="+mn-lt"/>
          <a:ea typeface="+mn-ea"/>
          <a:cs typeface="+mn-cs"/>
        </a:defRPr>
      </a:lvl8pPr>
      <a:lvl9pPr marL="5946736" indent="-349807" algn="l" defTabSz="699614" rtl="0" eaLnBrk="1" latinLnBrk="0" hangingPunct="1">
        <a:spcBef>
          <a:spcPct val="20000"/>
        </a:spcBef>
        <a:buFont typeface="Arial"/>
        <a:buChar char="•"/>
        <a:defRPr sz="302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99614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1pPr>
      <a:lvl2pPr marL="699614" algn="l" defTabSz="699614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2pPr>
      <a:lvl3pPr marL="1399232" algn="l" defTabSz="699614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3pPr>
      <a:lvl4pPr marL="2098847" algn="l" defTabSz="699614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4pPr>
      <a:lvl5pPr marL="2798465" algn="l" defTabSz="699614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5pPr>
      <a:lvl6pPr marL="3498080" algn="l" defTabSz="699614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6pPr>
      <a:lvl7pPr marL="4197695" algn="l" defTabSz="699614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7pPr>
      <a:lvl8pPr marL="4897312" algn="l" defTabSz="699614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8pPr>
      <a:lvl9pPr marL="5596926" algn="l" defTabSz="699614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MeganR.Fritz@colostate.edu" TargetMode="Externa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lar_cage_card_requests@Mail.Colostate.edu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986B3D64-E224-4331-95F4-B32284B6C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584" y="187233"/>
            <a:ext cx="10188556" cy="1118515"/>
          </a:xfrm>
        </p:spPr>
        <p:txBody>
          <a:bodyPr/>
          <a:lstStyle/>
          <a:p>
            <a:r>
              <a:rPr lang="en-US" sz="6600" dirty="0"/>
              <a:t>Cage Card Requests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4BD5944-A8FB-4BB0-A9BF-C5B87112424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35281" y="1531063"/>
            <a:ext cx="11547037" cy="3438121"/>
          </a:xfrm>
        </p:spPr>
        <p:txBody>
          <a:bodyPr/>
          <a:lstStyle/>
          <a:p>
            <a:pPr algn="l"/>
            <a:r>
              <a:rPr lang="en-US" sz="2400" dirty="0"/>
              <a:t>The following requests can be completed in the </a:t>
            </a:r>
            <a:r>
              <a:rPr lang="en-US" sz="2400" dirty="0" err="1"/>
              <a:t>Kuali</a:t>
            </a:r>
            <a:r>
              <a:rPr lang="en-US" sz="2400" dirty="0"/>
              <a:t> Animal Management system: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/>
              <a:t>Weaning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Splits/Separations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/>
              <a:t>Joins</a:t>
            </a:r>
          </a:p>
          <a:p>
            <a:pPr algn="l"/>
            <a:endParaRPr lang="en-US" sz="2400" dirty="0"/>
          </a:p>
          <a:p>
            <a:pPr algn="l"/>
            <a:r>
              <a:rPr lang="en-US" sz="2400" dirty="0"/>
              <a:t>Any requests made will be routed through LAR system administration for approval. </a:t>
            </a:r>
          </a:p>
        </p:txBody>
      </p:sp>
    </p:spTree>
    <p:extLst>
      <p:ext uri="{BB962C8B-B14F-4D97-AF65-F5344CB8AC3E}">
        <p14:creationId xmlns:p14="http://schemas.microsoft.com/office/powerpoint/2010/main" val="297980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4686DF4-632B-439D-8ED5-EBEAC02EE943}"/>
              </a:ext>
            </a:extLst>
          </p:cNvPr>
          <p:cNvSpPr txBox="1"/>
          <p:nvPr/>
        </p:nvSpPr>
        <p:spPr>
          <a:xfrm>
            <a:off x="685800" y="2401124"/>
            <a:ext cx="67491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Proxima Nova"/>
              </a:rPr>
              <a:t>If you have any questions, please reach out to:</a:t>
            </a:r>
          </a:p>
          <a:p>
            <a:r>
              <a:rPr lang="en-US" dirty="0">
                <a:solidFill>
                  <a:schemeClr val="bg1"/>
                </a:solidFill>
                <a:latin typeface="Proxima Nova"/>
              </a:rPr>
              <a:t>Megan Fritz</a:t>
            </a:r>
          </a:p>
          <a:p>
            <a:r>
              <a:rPr lang="en-US" dirty="0">
                <a:solidFill>
                  <a:schemeClr val="bg1"/>
                </a:solidFill>
                <a:latin typeface="Proxima Nov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MeganR.Fritz@colostate.edu</a:t>
            </a:r>
            <a:endParaRPr lang="en-US" dirty="0">
              <a:solidFill>
                <a:schemeClr val="bg1"/>
              </a:solidFill>
              <a:latin typeface="Proxima Nova"/>
            </a:endParaRPr>
          </a:p>
          <a:p>
            <a:r>
              <a:rPr lang="en-US" dirty="0">
                <a:solidFill>
                  <a:schemeClr val="bg1"/>
                </a:solidFill>
                <a:latin typeface="Proxima Nova"/>
              </a:rPr>
              <a:t>(970)491-6012</a:t>
            </a:r>
          </a:p>
        </p:txBody>
      </p:sp>
    </p:spTree>
    <p:extLst>
      <p:ext uri="{BB962C8B-B14F-4D97-AF65-F5344CB8AC3E}">
        <p14:creationId xmlns:p14="http://schemas.microsoft.com/office/powerpoint/2010/main" val="69978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87F3ECD-09A8-4A95-8807-665011DB7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712" y="195213"/>
            <a:ext cx="6608088" cy="681777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84EE71-DA66-4830-AEDE-7C41128DB39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61862" y="2762366"/>
            <a:ext cx="5356696" cy="1826654"/>
          </a:xfrm>
        </p:spPr>
        <p:txBody>
          <a:bodyPr/>
          <a:lstStyle/>
          <a:p>
            <a:pPr marL="342900" indent="-342900">
              <a:buAutoNum type="arabicParenR"/>
            </a:pPr>
            <a:r>
              <a:rPr lang="en-US" sz="2400" dirty="0"/>
              <a:t>Open the Researcher menu and click the needed request option under the Animal Management menu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4CCCB16-5ACF-4B71-915E-30E4BA258075}"/>
              </a:ext>
            </a:extLst>
          </p:cNvPr>
          <p:cNvSpPr/>
          <p:nvPr/>
        </p:nvSpPr>
        <p:spPr>
          <a:xfrm>
            <a:off x="1957322" y="280858"/>
            <a:ext cx="1138990" cy="494598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182880" rIns="274320" bIns="182880" rtlCol="0" anchor="ctr"/>
          <a:lstStyle/>
          <a:p>
            <a:pPr algn="ctr"/>
            <a:endParaRPr lang="en-US" dirty="0">
              <a:latin typeface="Proxima Nova" charset="0"/>
              <a:ea typeface="Proxima Nova" charset="0"/>
              <a:cs typeface="Proxima Nova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0C0C5A1-6559-4107-93AD-B7EDBACB7C7D}"/>
              </a:ext>
            </a:extLst>
          </p:cNvPr>
          <p:cNvCxnSpPr/>
          <p:nvPr/>
        </p:nvCxnSpPr>
        <p:spPr>
          <a:xfrm flipH="1">
            <a:off x="3139097" y="5846587"/>
            <a:ext cx="76200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2962609-BD22-469B-B132-563D86ED1A91}"/>
              </a:ext>
            </a:extLst>
          </p:cNvPr>
          <p:cNvCxnSpPr/>
          <p:nvPr/>
        </p:nvCxnSpPr>
        <p:spPr>
          <a:xfrm flipH="1">
            <a:off x="2964925" y="5552673"/>
            <a:ext cx="76200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3123C7C-CB1D-4E80-A380-D93809BCD959}"/>
              </a:ext>
            </a:extLst>
          </p:cNvPr>
          <p:cNvCxnSpPr/>
          <p:nvPr/>
        </p:nvCxnSpPr>
        <p:spPr>
          <a:xfrm flipH="1">
            <a:off x="2943155" y="5705073"/>
            <a:ext cx="76200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705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10F603A6-054A-45D2-8EFC-7A65084361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6459" y="499345"/>
            <a:ext cx="12444682" cy="851323"/>
          </a:xfrm>
        </p:spPr>
        <p:txBody>
          <a:bodyPr/>
          <a:lstStyle/>
          <a:p>
            <a:pPr marL="457200" indent="-457200">
              <a:buFont typeface="+mj-lt"/>
              <a:buAutoNum type="arabicParenR" startAt="2"/>
            </a:pPr>
            <a:r>
              <a:rPr lang="en-US" sz="2000" dirty="0"/>
              <a:t>All three types of requests will open to the same page with an effective date, request comments, comments for the cage cards and a place to search for or enter in a cage card number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075312-B8D8-466C-A7BE-8642ABC0B4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375" y="3502800"/>
            <a:ext cx="10700848" cy="176721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BB3065C-E329-4D9A-9B08-86982A14C6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375" y="5431844"/>
            <a:ext cx="10700849" cy="18540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AF3E11-DED8-4EC2-961B-608CA00A70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8375" y="1561314"/>
            <a:ext cx="10700848" cy="177966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527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E1D377-010A-408A-AF95-D29AA374C8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7972" y="93684"/>
            <a:ext cx="13719628" cy="5896999"/>
          </a:xfrm>
        </p:spPr>
        <p:txBody>
          <a:bodyPr/>
          <a:lstStyle/>
          <a:p>
            <a:pPr marL="342900" indent="-342900">
              <a:buFont typeface="+mj-lt"/>
              <a:buAutoNum type="arabicParenR" startAt="3"/>
            </a:pPr>
            <a:r>
              <a:rPr lang="en-US" sz="1850" dirty="0"/>
              <a:t>Start with entering in the effective date for the request and insert any request comments</a:t>
            </a:r>
          </a:p>
          <a:p>
            <a:pPr marL="342900" indent="-342900">
              <a:buFont typeface="+mj-lt"/>
              <a:buAutoNum type="arabicParenR" startAt="3"/>
            </a:pPr>
            <a:r>
              <a:rPr lang="en-US" sz="1850" dirty="0"/>
              <a:t>Select the cage card(s) that need to be in the request</a:t>
            </a:r>
          </a:p>
          <a:p>
            <a:pPr marL="1479775" lvl="1" indent="-342900">
              <a:buFont typeface="Arial" panose="020B0604020202020204" pitchFamily="34" charset="0"/>
              <a:buChar char="•"/>
            </a:pPr>
            <a:r>
              <a:rPr lang="en-US" sz="1850" dirty="0"/>
              <a:t>For Weans, enter in the breeder cage card number and press “add”</a:t>
            </a:r>
          </a:p>
          <a:p>
            <a:pPr marL="1479775" lvl="1" indent="-342900">
              <a:buFont typeface="Arial" panose="020B0604020202020204" pitchFamily="34" charset="0"/>
              <a:buChar char="•"/>
            </a:pPr>
            <a:endParaRPr lang="en-US" sz="1850" dirty="0"/>
          </a:p>
          <a:p>
            <a:pPr marL="1479775" lvl="1" indent="-342900">
              <a:buFont typeface="Arial" panose="020B0604020202020204" pitchFamily="34" charset="0"/>
              <a:buChar char="•"/>
            </a:pPr>
            <a:endParaRPr lang="en-US" sz="1850" dirty="0"/>
          </a:p>
          <a:p>
            <a:pPr marL="1479775" lvl="1" indent="-342900">
              <a:buFont typeface="Arial" panose="020B0604020202020204" pitchFamily="34" charset="0"/>
              <a:buChar char="•"/>
            </a:pPr>
            <a:endParaRPr lang="en-US" sz="1850" dirty="0"/>
          </a:p>
          <a:p>
            <a:pPr marL="1479775" lvl="1" indent="-342900">
              <a:buFont typeface="Arial" panose="020B0604020202020204" pitchFamily="34" charset="0"/>
              <a:buChar char="•"/>
            </a:pPr>
            <a:endParaRPr lang="en-US" sz="1850" dirty="0"/>
          </a:p>
          <a:p>
            <a:pPr marL="1479775" lvl="1" indent="-342900">
              <a:buFont typeface="Arial" panose="020B0604020202020204" pitchFamily="34" charset="0"/>
              <a:buChar char="•"/>
            </a:pPr>
            <a:r>
              <a:rPr lang="en-US" sz="1850" dirty="0"/>
              <a:t>For Splits, enter in the cage card number that will have animals separated from it and press “add” </a:t>
            </a:r>
          </a:p>
          <a:p>
            <a:pPr marL="1479775" lvl="1" indent="-342900">
              <a:buFont typeface="Arial" panose="020B0604020202020204" pitchFamily="34" charset="0"/>
              <a:buChar char="•"/>
            </a:pPr>
            <a:endParaRPr lang="en-US" sz="1850" dirty="0"/>
          </a:p>
          <a:p>
            <a:pPr marL="1479775" lvl="1" indent="-342900">
              <a:buFont typeface="Arial" panose="020B0604020202020204" pitchFamily="34" charset="0"/>
              <a:buChar char="•"/>
            </a:pPr>
            <a:endParaRPr lang="en-US" sz="1850" dirty="0"/>
          </a:p>
          <a:p>
            <a:pPr marL="1479775" lvl="1" indent="-342900">
              <a:buFont typeface="Arial" panose="020B0604020202020204" pitchFamily="34" charset="0"/>
              <a:buChar char="•"/>
            </a:pPr>
            <a:endParaRPr lang="en-US" sz="1850" dirty="0"/>
          </a:p>
          <a:p>
            <a:pPr marL="1479775" lvl="1" indent="-342900">
              <a:buFont typeface="Arial" panose="020B0604020202020204" pitchFamily="34" charset="0"/>
              <a:buChar char="•"/>
            </a:pPr>
            <a:endParaRPr lang="en-US" sz="1850" dirty="0"/>
          </a:p>
          <a:p>
            <a:pPr marL="1479775" lvl="1" indent="-342900">
              <a:buFont typeface="Arial" panose="020B0604020202020204" pitchFamily="34" charset="0"/>
              <a:buChar char="•"/>
            </a:pPr>
            <a:r>
              <a:rPr lang="en-US" sz="1850" dirty="0"/>
              <a:t>For Joins, use the magnifying glass to search for and select the two cage cards that will be joined together; after checking the boxes next to the cage card IDs, “return selected”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9E77E33-F8CB-4624-BE50-D3918228E8C5}"/>
              </a:ext>
            </a:extLst>
          </p:cNvPr>
          <p:cNvGrpSpPr/>
          <p:nvPr/>
        </p:nvGrpSpPr>
        <p:grpSpPr>
          <a:xfrm>
            <a:off x="4453505" y="3468804"/>
            <a:ext cx="4910590" cy="1669253"/>
            <a:chOff x="4453505" y="3468804"/>
            <a:chExt cx="4910590" cy="166925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8139D49-DAA7-49BC-A681-3952250777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4154" b="12047"/>
            <a:stretch/>
          </p:blipFill>
          <p:spPr>
            <a:xfrm>
              <a:off x="4453505" y="3468804"/>
              <a:ext cx="4910590" cy="166925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534FCBC-13BE-40C8-A596-8285D3CA34CC}"/>
                </a:ext>
              </a:extLst>
            </p:cNvPr>
            <p:cNvSpPr/>
            <p:nvPr/>
          </p:nvSpPr>
          <p:spPr>
            <a:xfrm>
              <a:off x="8937171" y="4942115"/>
              <a:ext cx="337458" cy="130628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74320" tIns="182880" rIns="274320" bIns="182880" rtlCol="0" anchor="ctr"/>
            <a:lstStyle/>
            <a:p>
              <a:pPr algn="ctr"/>
              <a:endParaRPr lang="en-US" dirty="0">
                <a:latin typeface="Proxima Nova" charset="0"/>
                <a:ea typeface="Proxima Nova" charset="0"/>
                <a:cs typeface="Proxima Nova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2D35FD2-945C-4628-A87A-7F2655369A6F}"/>
              </a:ext>
            </a:extLst>
          </p:cNvPr>
          <p:cNvGrpSpPr/>
          <p:nvPr/>
        </p:nvGrpSpPr>
        <p:grpSpPr>
          <a:xfrm>
            <a:off x="4507622" y="1409018"/>
            <a:ext cx="4802357" cy="1720784"/>
            <a:chOff x="4507621" y="1409018"/>
            <a:chExt cx="4802357" cy="172078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C77B2FF-EAAF-4195-AD82-6B3F34090E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07621" y="1409018"/>
              <a:ext cx="4802357" cy="1720784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A09B9DF-9ABA-421A-B087-6B480483F07E}"/>
                </a:ext>
              </a:extLst>
            </p:cNvPr>
            <p:cNvSpPr/>
            <p:nvPr/>
          </p:nvSpPr>
          <p:spPr>
            <a:xfrm>
              <a:off x="8915399" y="2928257"/>
              <a:ext cx="337458" cy="119743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74320" tIns="182880" rIns="274320" bIns="182880" rtlCol="0" anchor="ctr"/>
            <a:lstStyle/>
            <a:p>
              <a:pPr algn="ctr"/>
              <a:endParaRPr lang="en-US" dirty="0">
                <a:latin typeface="Proxima Nova" charset="0"/>
                <a:ea typeface="Proxima Nova" charset="0"/>
                <a:cs typeface="Proxima Nova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EBBE806-576C-42EC-AA1A-74092FDD8F27}"/>
              </a:ext>
            </a:extLst>
          </p:cNvPr>
          <p:cNvGrpSpPr/>
          <p:nvPr/>
        </p:nvGrpSpPr>
        <p:grpSpPr>
          <a:xfrm>
            <a:off x="3688427" y="5982165"/>
            <a:ext cx="6440747" cy="1045514"/>
            <a:chOff x="3688427" y="5982165"/>
            <a:chExt cx="6440747" cy="104551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758C2A7-3969-40A4-82E1-12A51460EC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61082"/>
            <a:stretch/>
          </p:blipFill>
          <p:spPr>
            <a:xfrm>
              <a:off x="3688427" y="5982165"/>
              <a:ext cx="6440747" cy="1045514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ED92125-274B-44C3-A93B-C697125993EF}"/>
                </a:ext>
              </a:extLst>
            </p:cNvPr>
            <p:cNvSpPr/>
            <p:nvPr/>
          </p:nvSpPr>
          <p:spPr>
            <a:xfrm>
              <a:off x="9013371" y="6006745"/>
              <a:ext cx="1045029" cy="20028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74320" tIns="182880" rIns="274320" bIns="182880" rtlCol="0" anchor="ctr"/>
            <a:lstStyle/>
            <a:p>
              <a:pPr algn="ctr"/>
              <a:endParaRPr lang="en-US" dirty="0">
                <a:latin typeface="Proxima Nova" charset="0"/>
                <a:ea typeface="Proxima Nova" charset="0"/>
                <a:cs typeface="Proxima Nova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539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9149E-9EE8-46A9-AAEB-9DD22E71B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088" y="9818"/>
            <a:ext cx="4039498" cy="694681"/>
          </a:xfrm>
        </p:spPr>
        <p:txBody>
          <a:bodyPr/>
          <a:lstStyle/>
          <a:p>
            <a:r>
              <a:rPr lang="en-US" dirty="0"/>
              <a:t>Weans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DD57BA-5C38-4794-896A-5DCAB5BF4D4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9057" y="704499"/>
            <a:ext cx="5772025" cy="7877990"/>
          </a:xfrm>
          <a:noFill/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parent cage card will be visible as the first cage card in the Current column as well as in the New column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At the top of the New column, there is a button to “add” a New Cage Card; create a new card for each cage of weanlings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Protocol, Strain, Animal Count, Comments and Account(s) can be edited on each new cage card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Comments entered in the box at the top of the New column can be applied in bulk to all new cage cards when “apply” is pressed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There is a “delete” button on each weaned cage card in the event you created too many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new cage cards created will use the same location, contact person and accounting information as the parent cage card</a:t>
            </a:r>
          </a:p>
          <a:p>
            <a:pPr marL="1422625" lvl="1" indent="-285750">
              <a:buFont typeface="Arial" panose="020B0604020202020204" pitchFamily="34" charset="0"/>
              <a:buChar char="•"/>
            </a:pPr>
            <a:r>
              <a:rPr lang="en-US" dirty="0"/>
              <a:t>Should this information need to be different, specify in the request comments section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C61D68D-7356-4211-A220-2CF6A85DA225}"/>
              </a:ext>
            </a:extLst>
          </p:cNvPr>
          <p:cNvGrpSpPr/>
          <p:nvPr/>
        </p:nvGrpSpPr>
        <p:grpSpPr>
          <a:xfrm>
            <a:off x="6992483" y="630976"/>
            <a:ext cx="5398847" cy="2406138"/>
            <a:chOff x="6992483" y="630976"/>
            <a:chExt cx="5398847" cy="240613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5AC4A0A-2E91-4C82-A29F-3195EC6850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92483" y="630976"/>
              <a:ext cx="5398847" cy="240613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A5D775E-F996-40CF-8727-9927AC77421F}"/>
                </a:ext>
              </a:extLst>
            </p:cNvPr>
            <p:cNvSpPr/>
            <p:nvPr/>
          </p:nvSpPr>
          <p:spPr>
            <a:xfrm>
              <a:off x="9884229" y="2342433"/>
              <a:ext cx="1480457" cy="29191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74320" tIns="182880" rIns="274320" bIns="182880" rtlCol="0" anchor="ctr"/>
            <a:lstStyle/>
            <a:p>
              <a:pPr algn="ctr"/>
              <a:endParaRPr lang="en-US" dirty="0">
                <a:latin typeface="Proxima Nova" charset="0"/>
                <a:ea typeface="Proxima Nova" charset="0"/>
                <a:cs typeface="Proxima Nova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399396C6-1723-4CB3-A2D7-7FF7382392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1494" y="3194364"/>
            <a:ext cx="5685469" cy="377835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FFF8520-9812-4030-9BA4-E531B323F557}"/>
              </a:ext>
            </a:extLst>
          </p:cNvPr>
          <p:cNvSpPr/>
          <p:nvPr/>
        </p:nvSpPr>
        <p:spPr>
          <a:xfrm>
            <a:off x="12468225" y="3194364"/>
            <a:ext cx="230163" cy="158436"/>
          </a:xfrm>
          <a:prstGeom prst="rect">
            <a:avLst/>
          </a:prstGeom>
          <a:noFill/>
          <a:ln w="28575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182880" rIns="274320" bIns="182880" rtlCol="0" anchor="ctr"/>
          <a:lstStyle/>
          <a:p>
            <a:pPr algn="ctr"/>
            <a:endParaRPr lang="en-US" dirty="0">
              <a:latin typeface="Proxima Nova" charset="0"/>
              <a:ea typeface="Proxima Nova" charset="0"/>
              <a:cs typeface="Proxima Nova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207CABE-FB18-4D24-9BDF-5819897B4200}"/>
              </a:ext>
            </a:extLst>
          </p:cNvPr>
          <p:cNvSpPr/>
          <p:nvPr/>
        </p:nvSpPr>
        <p:spPr>
          <a:xfrm>
            <a:off x="9429750" y="3733800"/>
            <a:ext cx="1219200" cy="1524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182880" rIns="274320" bIns="182880" rtlCol="0" anchor="ctr"/>
          <a:lstStyle/>
          <a:p>
            <a:pPr algn="ctr"/>
            <a:endParaRPr lang="en-US" dirty="0">
              <a:latin typeface="Proxima Nova" charset="0"/>
              <a:ea typeface="Proxima Nova" charset="0"/>
              <a:cs typeface="Proxima Nova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984BD8F-2502-449C-93CF-518E0316CC93}"/>
              </a:ext>
            </a:extLst>
          </p:cNvPr>
          <p:cNvSpPr/>
          <p:nvPr/>
        </p:nvSpPr>
        <p:spPr>
          <a:xfrm>
            <a:off x="9429750" y="4519669"/>
            <a:ext cx="1219200" cy="1524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182880" rIns="274320" bIns="182880" rtlCol="0" anchor="ctr"/>
          <a:lstStyle/>
          <a:p>
            <a:pPr algn="ctr"/>
            <a:endParaRPr lang="en-US" dirty="0">
              <a:latin typeface="Proxima Nova" charset="0"/>
              <a:ea typeface="Proxima Nova" charset="0"/>
              <a:cs typeface="Proxima Nova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6232E64-E376-4258-BF3F-9F43CB7F780B}"/>
              </a:ext>
            </a:extLst>
          </p:cNvPr>
          <p:cNvSpPr/>
          <p:nvPr/>
        </p:nvSpPr>
        <p:spPr>
          <a:xfrm>
            <a:off x="9405257" y="5310357"/>
            <a:ext cx="1219200" cy="1524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182880" rIns="274320" bIns="182880" rtlCol="0" anchor="ctr"/>
          <a:lstStyle/>
          <a:p>
            <a:pPr algn="ctr"/>
            <a:endParaRPr lang="en-US" dirty="0">
              <a:latin typeface="Proxima Nova" charset="0"/>
              <a:ea typeface="Proxima Nova" charset="0"/>
              <a:cs typeface="Proxima Nova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8F47B9E-903B-47CB-8874-45645F0131AC}"/>
              </a:ext>
            </a:extLst>
          </p:cNvPr>
          <p:cNvSpPr/>
          <p:nvPr/>
        </p:nvSpPr>
        <p:spPr>
          <a:xfrm>
            <a:off x="9429750" y="5679519"/>
            <a:ext cx="1219200" cy="426232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182880" rIns="274320" bIns="182880" rtlCol="0" anchor="ctr"/>
          <a:lstStyle/>
          <a:p>
            <a:pPr algn="ctr"/>
            <a:endParaRPr lang="en-US" dirty="0">
              <a:latin typeface="Proxima Nova" charset="0"/>
              <a:ea typeface="Proxima Nova" charset="0"/>
              <a:cs typeface="Proxima Nova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9456CC9-0F16-45D3-AE29-97EA3E3BC567}"/>
              </a:ext>
            </a:extLst>
          </p:cNvPr>
          <p:cNvSpPr/>
          <p:nvPr/>
        </p:nvSpPr>
        <p:spPr>
          <a:xfrm>
            <a:off x="7051019" y="6529976"/>
            <a:ext cx="5656894" cy="170274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182880" rIns="274320" bIns="182880" rtlCol="0" anchor="ctr"/>
          <a:lstStyle/>
          <a:p>
            <a:pPr algn="ctr"/>
            <a:endParaRPr lang="en-US" dirty="0">
              <a:latin typeface="Proxima Nova" charset="0"/>
              <a:ea typeface="Proxima Nova" charset="0"/>
              <a:cs typeface="Proxima Nov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98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3142B-F2F8-4836-8271-907571A98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024" y="76144"/>
            <a:ext cx="4039498" cy="694681"/>
          </a:xfrm>
        </p:spPr>
        <p:txBody>
          <a:bodyPr/>
          <a:lstStyle/>
          <a:p>
            <a:r>
              <a:rPr lang="en-US" dirty="0"/>
              <a:t>Splits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C1FD6B-B544-4639-AA6C-E5A1646893A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0024" y="757568"/>
            <a:ext cx="5162294" cy="188602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cage card that is being split will show at the top of the Current and New columns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Under the New column header, there is a button to “add” a new cage card or to search for a Retired Cage Card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DEE0730-C24C-45FA-ACFB-AA6D9725D231}"/>
              </a:ext>
            </a:extLst>
          </p:cNvPr>
          <p:cNvGrpSpPr/>
          <p:nvPr/>
        </p:nvGrpSpPr>
        <p:grpSpPr>
          <a:xfrm>
            <a:off x="5520749" y="266470"/>
            <a:ext cx="8197850" cy="2039289"/>
            <a:chOff x="5520749" y="266470"/>
            <a:chExt cx="8197850" cy="203928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43C6E8C-BB24-4A17-A31B-3FD826489E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20749" y="266470"/>
              <a:ext cx="8197850" cy="203928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2591013-4786-4900-8255-A08A6951C20B}"/>
                </a:ext>
              </a:extLst>
            </p:cNvPr>
            <p:cNvSpPr/>
            <p:nvPr/>
          </p:nvSpPr>
          <p:spPr>
            <a:xfrm>
              <a:off x="11182350" y="1267064"/>
              <a:ext cx="847725" cy="14287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74320" tIns="182880" rIns="274320" bIns="182880" rtlCol="0" anchor="ctr"/>
            <a:lstStyle/>
            <a:p>
              <a:pPr algn="ctr"/>
              <a:endParaRPr lang="en-US" dirty="0">
                <a:latin typeface="Proxima Nova" charset="0"/>
                <a:ea typeface="Proxima Nova" charset="0"/>
                <a:cs typeface="Proxima Nova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385B42C-AE1D-4A1E-B07D-424821F12E7B}"/>
                </a:ext>
              </a:extLst>
            </p:cNvPr>
            <p:cNvSpPr/>
            <p:nvPr/>
          </p:nvSpPr>
          <p:spPr>
            <a:xfrm>
              <a:off x="11163299" y="1481376"/>
              <a:ext cx="971551" cy="14287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74320" tIns="182880" rIns="274320" bIns="182880" rtlCol="0" anchor="ctr"/>
            <a:lstStyle/>
            <a:p>
              <a:pPr algn="ctr"/>
              <a:endParaRPr lang="en-US" dirty="0">
                <a:latin typeface="Proxima Nova" charset="0"/>
                <a:ea typeface="Proxima Nova" charset="0"/>
                <a:cs typeface="Proxima Nova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919D707-DD3B-4A5C-BAFC-9F99EAD1C9D0}"/>
              </a:ext>
            </a:extLst>
          </p:cNvPr>
          <p:cNvGrpSpPr/>
          <p:nvPr/>
        </p:nvGrpSpPr>
        <p:grpSpPr>
          <a:xfrm>
            <a:off x="6638925" y="2391714"/>
            <a:ext cx="6677025" cy="4920847"/>
            <a:chOff x="6638925" y="2391714"/>
            <a:chExt cx="6677025" cy="492084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45FCD7F-C8BD-4BA4-8874-82AEA52099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989" t="1160" r="845" b="1033"/>
            <a:stretch/>
          </p:blipFill>
          <p:spPr>
            <a:xfrm>
              <a:off x="6638925" y="2391714"/>
              <a:ext cx="6677025" cy="4908714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374D240-A0D5-4308-89AE-41D6E5FC761C}"/>
                </a:ext>
              </a:extLst>
            </p:cNvPr>
            <p:cNvSpPr/>
            <p:nvPr/>
          </p:nvSpPr>
          <p:spPr>
            <a:xfrm>
              <a:off x="8020050" y="3705225"/>
              <a:ext cx="1457325" cy="18097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74320" tIns="182880" rIns="274320" bIns="182880" rtlCol="0" anchor="ctr"/>
            <a:lstStyle/>
            <a:p>
              <a:pPr algn="ctr"/>
              <a:endParaRPr lang="en-US" dirty="0">
                <a:latin typeface="Proxima Nova" charset="0"/>
                <a:ea typeface="Proxima Nova" charset="0"/>
                <a:cs typeface="Proxima Nova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68FA441-598E-44D7-9CCC-A6334D445BF4}"/>
                </a:ext>
              </a:extLst>
            </p:cNvPr>
            <p:cNvSpPr/>
            <p:nvPr/>
          </p:nvSpPr>
          <p:spPr>
            <a:xfrm>
              <a:off x="7629525" y="4371975"/>
              <a:ext cx="1847850" cy="18097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74320" tIns="182880" rIns="274320" bIns="182880" rtlCol="0" anchor="ctr"/>
            <a:lstStyle/>
            <a:p>
              <a:pPr algn="ctr"/>
              <a:endParaRPr lang="en-US" dirty="0">
                <a:latin typeface="Proxima Nova" charset="0"/>
                <a:ea typeface="Proxima Nova" charset="0"/>
                <a:cs typeface="Proxima Nova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4D8C639-B0B7-4B2C-ADF6-50F6D139F7E1}"/>
                </a:ext>
              </a:extLst>
            </p:cNvPr>
            <p:cNvSpPr/>
            <p:nvPr/>
          </p:nvSpPr>
          <p:spPr>
            <a:xfrm>
              <a:off x="7824787" y="4755583"/>
              <a:ext cx="1652588" cy="35934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74320" tIns="182880" rIns="274320" bIns="182880" rtlCol="0" anchor="ctr"/>
            <a:lstStyle/>
            <a:p>
              <a:pPr algn="ctr"/>
              <a:endParaRPr lang="en-US" dirty="0">
                <a:latin typeface="Proxima Nova" charset="0"/>
                <a:ea typeface="Proxima Nova" charset="0"/>
                <a:cs typeface="Proxima Nova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3E14D62-D345-47E9-AB55-E979D9CEDB6F}"/>
                </a:ext>
              </a:extLst>
            </p:cNvPr>
            <p:cNvSpPr/>
            <p:nvPr/>
          </p:nvSpPr>
          <p:spPr>
            <a:xfrm>
              <a:off x="7824787" y="6953219"/>
              <a:ext cx="1652588" cy="35934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74320" tIns="182880" rIns="274320" bIns="182880" rtlCol="0" anchor="ctr"/>
            <a:lstStyle/>
            <a:p>
              <a:pPr algn="ctr"/>
              <a:endParaRPr lang="en-US" dirty="0">
                <a:latin typeface="Proxima Nova" charset="0"/>
                <a:ea typeface="Proxima Nova" charset="0"/>
                <a:cs typeface="Proxima Nova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012F514-2EBF-49E9-ADBA-1CBBE6A21A87}"/>
                </a:ext>
              </a:extLst>
            </p:cNvPr>
            <p:cNvSpPr/>
            <p:nvPr/>
          </p:nvSpPr>
          <p:spPr>
            <a:xfrm>
              <a:off x="7629525" y="6595108"/>
              <a:ext cx="1847850" cy="18097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74320" tIns="182880" rIns="274320" bIns="182880" rtlCol="0" anchor="ctr"/>
            <a:lstStyle/>
            <a:p>
              <a:pPr algn="ctr"/>
              <a:endParaRPr lang="en-US" dirty="0">
                <a:latin typeface="Proxima Nova" charset="0"/>
                <a:ea typeface="Proxima Nova" charset="0"/>
                <a:cs typeface="Proxima Nova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90B5DBE-BC78-4079-84D1-85CA690ADEB1}"/>
                </a:ext>
              </a:extLst>
            </p:cNvPr>
            <p:cNvSpPr/>
            <p:nvPr/>
          </p:nvSpPr>
          <p:spPr>
            <a:xfrm>
              <a:off x="8020049" y="5918363"/>
              <a:ext cx="1457325" cy="18097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74320" tIns="182880" rIns="274320" bIns="182880" rtlCol="0" anchor="ctr"/>
            <a:lstStyle/>
            <a:p>
              <a:pPr algn="ctr"/>
              <a:endParaRPr lang="en-US" dirty="0">
                <a:latin typeface="Proxima Nova" charset="0"/>
                <a:ea typeface="Proxima Nova" charset="0"/>
                <a:cs typeface="Proxima Nova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C3506FAD-867D-48D9-A2AE-209A3A993468}"/>
              </a:ext>
            </a:extLst>
          </p:cNvPr>
          <p:cNvSpPr txBox="1"/>
          <p:nvPr/>
        </p:nvSpPr>
        <p:spPr>
          <a:xfrm>
            <a:off x="200024" y="2643597"/>
            <a:ext cx="6384925" cy="5092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22625" lvl="1" indent="-285750">
              <a:lnSpc>
                <a:spcPct val="113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Proxima Nova"/>
              </a:rPr>
              <a:t>Retired cage cards should be used if an animal needs to be moved back to a stopped cage card</a:t>
            </a:r>
          </a:p>
          <a:p>
            <a:pPr marL="285750" indent="-285750">
              <a:lnSpc>
                <a:spcPct val="113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Proxima Nova"/>
              </a:rPr>
              <a:t>The Strain, Animal Count and Comments can be edited for each card; the Comments can be edited in bulk at the top of the request</a:t>
            </a:r>
          </a:p>
          <a:p>
            <a:pPr marL="285750" indent="-285750">
              <a:lnSpc>
                <a:spcPct val="113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Proxima Nova"/>
              </a:rPr>
              <a:t>Any new card can be removed from the request with the “delete” button on the right side of the card</a:t>
            </a:r>
          </a:p>
          <a:p>
            <a:pPr marL="285750" indent="-285750">
              <a:lnSpc>
                <a:spcPct val="113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All new cage cards created will use the same location, contact person and accounting information as the original cage card</a:t>
            </a:r>
          </a:p>
          <a:p>
            <a:pPr marL="285750" indent="-285750">
              <a:lnSpc>
                <a:spcPct val="113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u="sng" dirty="0">
                <a:latin typeface="Proxima Nova"/>
              </a:rPr>
              <a:t>NOTE</a:t>
            </a:r>
            <a:r>
              <a:rPr lang="en-US" sz="1800" dirty="0">
                <a:latin typeface="Proxima Nova"/>
              </a:rPr>
              <a:t>: The sum of the animal counts in the New column must equal the number of animals on the cage card in the Current column</a:t>
            </a:r>
          </a:p>
          <a:p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E130447-B460-4005-B6BB-AAA9E5584BBA}"/>
              </a:ext>
            </a:extLst>
          </p:cNvPr>
          <p:cNvSpPr/>
          <p:nvPr/>
        </p:nvSpPr>
        <p:spPr>
          <a:xfrm>
            <a:off x="13023717" y="5121730"/>
            <a:ext cx="346209" cy="174172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182880" rIns="274320" bIns="182880" rtlCol="0" anchor="ctr"/>
          <a:lstStyle/>
          <a:p>
            <a:pPr algn="ctr"/>
            <a:endParaRPr lang="en-US" dirty="0">
              <a:latin typeface="Proxima Nova" charset="0"/>
              <a:ea typeface="Proxima Nova" charset="0"/>
              <a:cs typeface="Proxima Nov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54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909E0-47AA-48EB-9765-E8807C9D5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744" y="0"/>
            <a:ext cx="4039498" cy="694681"/>
          </a:xfrm>
        </p:spPr>
        <p:txBody>
          <a:bodyPr/>
          <a:lstStyle/>
          <a:p>
            <a:r>
              <a:rPr lang="en-US" dirty="0"/>
              <a:t>Joins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EB1418-D8C1-48A6-8745-B2B5211E29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7229" y="579931"/>
            <a:ext cx="13503142" cy="316464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cage cards selected will appear under the Current column on the left side of the page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animals from the second cage will be consolidated into the first cage card, and the New cage card will show on the right side of the page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strain of the animals can be updated on the New cage card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Comments can be added to the New cage card using the Comments box at the top of the request and pressing “apply”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/>
              <a:t>NOTE:</a:t>
            </a:r>
            <a:r>
              <a:rPr lang="en-US" dirty="0"/>
              <a:t> The New cage card has the same CC ID as the top most cage card; ensure this cage card is the one on the physical cage</a:t>
            </a:r>
            <a:endParaRPr lang="en-US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1C015A4-6411-4FAC-A9AD-2CA121318447}"/>
              </a:ext>
            </a:extLst>
          </p:cNvPr>
          <p:cNvGrpSpPr/>
          <p:nvPr/>
        </p:nvGrpSpPr>
        <p:grpSpPr>
          <a:xfrm>
            <a:off x="1252901" y="3343746"/>
            <a:ext cx="11311798" cy="3982339"/>
            <a:chOff x="1252901" y="3343746"/>
            <a:chExt cx="11311798" cy="398233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0575551-33C8-4E4C-ACE3-1E61226E56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52901" y="3343746"/>
              <a:ext cx="11311798" cy="398233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B784534-9363-4C00-9753-4839ED61E750}"/>
                </a:ext>
              </a:extLst>
            </p:cNvPr>
            <p:cNvSpPr/>
            <p:nvPr/>
          </p:nvSpPr>
          <p:spPr>
            <a:xfrm>
              <a:off x="8022770" y="5247827"/>
              <a:ext cx="1360715" cy="18414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74320" tIns="182880" rIns="274320" bIns="182880" rtlCol="0" anchor="ctr"/>
            <a:lstStyle/>
            <a:p>
              <a:pPr algn="ctr"/>
              <a:endParaRPr lang="en-US" dirty="0">
                <a:latin typeface="Proxima Nova" charset="0"/>
                <a:ea typeface="Proxima Nova" charset="0"/>
                <a:cs typeface="Proxima Nova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484B1BF-9F81-40EC-86BF-B8F0BEF1164A}"/>
                </a:ext>
              </a:extLst>
            </p:cNvPr>
            <p:cNvSpPr/>
            <p:nvPr/>
          </p:nvSpPr>
          <p:spPr>
            <a:xfrm>
              <a:off x="7924800" y="3581400"/>
              <a:ext cx="1926771" cy="47897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74320" tIns="182880" rIns="274320" bIns="182880" rtlCol="0" anchor="ctr"/>
            <a:lstStyle/>
            <a:p>
              <a:pPr algn="ctr"/>
              <a:endParaRPr lang="en-US" dirty="0">
                <a:latin typeface="Proxima Nova" charset="0"/>
                <a:ea typeface="Proxima Nova" charset="0"/>
                <a:cs typeface="Proxima Nova" charset="0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4A44C13-9512-4FD0-B8CA-D02AB370E753}"/>
              </a:ext>
            </a:extLst>
          </p:cNvPr>
          <p:cNvSpPr/>
          <p:nvPr/>
        </p:nvSpPr>
        <p:spPr>
          <a:xfrm>
            <a:off x="6677025" y="6562725"/>
            <a:ext cx="250825" cy="100792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182880" rIns="274320" bIns="182880" rtlCol="0" anchor="ctr"/>
          <a:lstStyle/>
          <a:p>
            <a:pPr algn="ctr"/>
            <a:endParaRPr lang="en-US" dirty="0">
              <a:latin typeface="Proxima Nova" charset="0"/>
              <a:ea typeface="Proxima Nova" charset="0"/>
              <a:cs typeface="Proxima Nov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62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ACD1D1-440B-4716-B2C7-FD200677C2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8954" y="2066183"/>
            <a:ext cx="7109146" cy="3640035"/>
          </a:xfrm>
        </p:spPr>
        <p:txBody>
          <a:bodyPr/>
          <a:lstStyle/>
          <a:p>
            <a:pPr marL="342900" indent="-342900">
              <a:buFont typeface="+mj-lt"/>
              <a:buAutoNum type="arabicParenR" startAt="5"/>
            </a:pPr>
            <a:r>
              <a:rPr lang="en-US" sz="2000" dirty="0"/>
              <a:t>After you have completed your request, “submit” the request at the bottom of the page or “save” the request for later submission</a:t>
            </a:r>
          </a:p>
          <a:p>
            <a:pPr marL="342900" indent="-342900">
              <a:buFont typeface="+mj-lt"/>
              <a:buAutoNum type="arabicParenR" startAt="5"/>
            </a:pPr>
            <a:r>
              <a:rPr lang="en-US" sz="2000" dirty="0"/>
              <a:t>Once submitted or saved, the request will be given an Allocation ID in the top right side of the screen; reference this allocation ID in any correspondence with LAR</a:t>
            </a:r>
          </a:p>
          <a:p>
            <a:pPr marL="342900" indent="-342900">
              <a:buFont typeface="+mj-lt"/>
              <a:buAutoNum type="arabicParenR" startAt="5"/>
            </a:pPr>
            <a:r>
              <a:rPr lang="en-US" sz="2000" dirty="0"/>
              <a:t>Lastly, you will receive an email once the request has been processed and approved</a:t>
            </a:r>
          </a:p>
          <a:p>
            <a:pPr marL="1422625" lvl="1" indent="-285750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32351D-DFCF-49E2-9527-0C9E5D05E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2035" y="2361652"/>
            <a:ext cx="2438400" cy="2762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AD7887-260E-416E-B65A-BD18BED09D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9534" y="3726893"/>
            <a:ext cx="5063403" cy="98798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DBA96BA-8B50-40FA-9A40-DAC9B96136DC}"/>
              </a:ext>
            </a:extLst>
          </p:cNvPr>
          <p:cNvSpPr/>
          <p:nvPr/>
        </p:nvSpPr>
        <p:spPr>
          <a:xfrm>
            <a:off x="8905875" y="4230408"/>
            <a:ext cx="1066800" cy="217767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182880" rIns="274320" bIns="182880" rtlCol="0" anchor="ctr"/>
          <a:lstStyle/>
          <a:p>
            <a:pPr algn="ctr"/>
            <a:endParaRPr lang="en-US" dirty="0">
              <a:latin typeface="Proxima Nova" charset="0"/>
              <a:ea typeface="Proxima Nova" charset="0"/>
              <a:cs typeface="Proxima Nov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51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D772DF9-4E72-4BCC-8660-518684464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073" y="273888"/>
            <a:ext cx="12561453" cy="1015663"/>
          </a:xfrm>
        </p:spPr>
        <p:txBody>
          <a:bodyPr/>
          <a:lstStyle/>
          <a:p>
            <a:r>
              <a:rPr lang="en-US" dirty="0"/>
              <a:t>Please Note: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47E098E-4A1F-4A7B-9F32-6FC382AA8E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075" y="1369534"/>
            <a:ext cx="12561453" cy="7572907"/>
          </a:xfrm>
        </p:spPr>
        <p:txBody>
          <a:bodyPr/>
          <a:lstStyle/>
          <a:p>
            <a:r>
              <a:rPr lang="en-US" sz="2400" dirty="0"/>
              <a:t>All requests will route through LAR approval; if there are any issues with the request, you will receive an email for clarification</a:t>
            </a:r>
          </a:p>
          <a:p>
            <a:r>
              <a:rPr lang="en-US" sz="2400" dirty="0"/>
              <a:t>If </a:t>
            </a:r>
            <a:r>
              <a:rPr lang="en-US" sz="2400"/>
              <a:t>you have </a:t>
            </a:r>
            <a:r>
              <a:rPr lang="en-US" sz="2400" dirty="0"/>
              <a:t>made a mistake in your request, email LAR staff at </a:t>
            </a:r>
            <a:r>
              <a:rPr lang="en-US" sz="2400" dirty="0">
                <a:hlinkClick r:id="rId2"/>
              </a:rPr>
              <a:t>lar_cage_card_requests@Mail.Colostate.edu</a:t>
            </a:r>
            <a:r>
              <a:rPr lang="en-US" sz="2400" dirty="0"/>
              <a:t> with the correction and the allocation ID</a:t>
            </a:r>
          </a:p>
          <a:p>
            <a:r>
              <a:rPr lang="en-US" sz="2400" dirty="0"/>
              <a:t>Location, Contact Person and Accounting information will be carried over from the  parent/original cage card. If you know that this information should be different for the new cage cards, include the correct information in the Request Comments</a:t>
            </a:r>
          </a:p>
          <a:p>
            <a:r>
              <a:rPr lang="en-US" sz="2400" dirty="0"/>
              <a:t>For “For Census Only” requests, include a note in the Request Comments that no cage cards are needed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9139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SU Palette 2016">
      <a:dk1>
        <a:srgbClr val="59595B"/>
      </a:dk1>
      <a:lt1>
        <a:srgbClr val="FFFFFF"/>
      </a:lt1>
      <a:dk2>
        <a:srgbClr val="1E4D2B"/>
      </a:dk2>
      <a:lt2>
        <a:srgbClr val="C8C371"/>
      </a:lt2>
      <a:accent1>
        <a:srgbClr val="D9782C"/>
      </a:accent1>
      <a:accent2>
        <a:srgbClr val="C9D845"/>
      </a:accent2>
      <a:accent3>
        <a:srgbClr val="CC5430"/>
      </a:accent3>
      <a:accent4>
        <a:srgbClr val="105456"/>
      </a:accent4>
      <a:accent5>
        <a:srgbClr val="12A3B6"/>
      </a:accent5>
      <a:accent6>
        <a:srgbClr val="ECC530"/>
      </a:accent6>
      <a:hlink>
        <a:srgbClr val="3246A4"/>
      </a:hlink>
      <a:folHlink>
        <a:srgbClr val="6B156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lIns="274320" tIns="182880" rIns="274320" bIns="182880" rtlCol="0" anchor="ctr"/>
      <a:lstStyle>
        <a:defPPr>
          <a:defRPr dirty="0" smtClean="0">
            <a:latin typeface="Proxima Nova" charset="0"/>
            <a:ea typeface="Proxima Nova" charset="0"/>
            <a:cs typeface="Proxima Nova" charset="0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6694D9451C9940A29FDB757AD6AF6C" ma:contentTypeVersion="11" ma:contentTypeDescription="Create a new document." ma:contentTypeScope="" ma:versionID="37fbef60069cbfa860a602b602df4fbf">
  <xsd:schema xmlns:xsd="http://www.w3.org/2001/XMLSchema" xmlns:xs="http://www.w3.org/2001/XMLSchema" xmlns:p="http://schemas.microsoft.com/office/2006/metadata/properties" xmlns:ns3="0e5710f4-5a42-446f-9ff1-989021a8e02e" xmlns:ns4="d5707d9d-9238-4293-bf50-d3b43b5a0af2" targetNamespace="http://schemas.microsoft.com/office/2006/metadata/properties" ma:root="true" ma:fieldsID="3bab007bf453486fe3dfa8874922bbe5" ns3:_="" ns4:_="">
    <xsd:import namespace="0e5710f4-5a42-446f-9ff1-989021a8e02e"/>
    <xsd:import namespace="d5707d9d-9238-4293-bf50-d3b43b5a0af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5710f4-5a42-446f-9ff1-989021a8e02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707d9d-9238-4293-bf50-d3b43b5a0a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C3A160C-F922-458B-92D6-03CA7CCCE113}">
  <ds:schemaRefs>
    <ds:schemaRef ds:uri="http://schemas.microsoft.com/office/infopath/2007/PartnerControls"/>
    <ds:schemaRef ds:uri="0e5710f4-5a42-446f-9ff1-989021a8e02e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d5707d9d-9238-4293-bf50-d3b43b5a0af2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1F16A2E-0AF9-4513-9ABC-43A7C4B92D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e5710f4-5a42-446f-9ff1-989021a8e02e"/>
    <ds:schemaRef ds:uri="d5707d9d-9238-4293-bf50-d3b43b5a0a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B555CBD-6A29-4C8C-A689-31ACBED793E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3234</TotalTime>
  <Words>838</Words>
  <Application>Microsoft Office PowerPoint</Application>
  <PresentationFormat>Custom</PresentationFormat>
  <Paragraphs>59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Franklin Gothic Book</vt:lpstr>
      <vt:lpstr>Proxima Nova</vt:lpstr>
      <vt:lpstr>Vitesse Light</vt:lpstr>
      <vt:lpstr>Office Theme</vt:lpstr>
      <vt:lpstr>Cage Card Requests</vt:lpstr>
      <vt:lpstr>PowerPoint Presentation</vt:lpstr>
      <vt:lpstr>PowerPoint Presentation</vt:lpstr>
      <vt:lpstr>PowerPoint Presentation</vt:lpstr>
      <vt:lpstr>Weans</vt:lpstr>
      <vt:lpstr>Splits</vt:lpstr>
      <vt:lpstr>Joins</vt:lpstr>
      <vt:lpstr>PowerPoint Presentation</vt:lpstr>
      <vt:lpstr>Please Note: </vt:lpstr>
      <vt:lpstr>PowerPoint Presentation</vt:lpstr>
    </vt:vector>
  </TitlesOfParts>
  <Company>Colorado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 Curtis</dc:creator>
  <cp:lastModifiedBy>Fritz,Megan</cp:lastModifiedBy>
  <cp:revision>171</cp:revision>
  <dcterms:created xsi:type="dcterms:W3CDTF">2015-06-30T23:05:53Z</dcterms:created>
  <dcterms:modified xsi:type="dcterms:W3CDTF">2020-09-21T16:47:43Z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0x010100176694D9451C9940A29FDB757AD6AF6C</vt:lpwstr>
  </property>
</Properties>
</file>