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306" r:id="rId5"/>
    <p:sldId id="307" r:id="rId6"/>
    <p:sldId id="308" r:id="rId7"/>
    <p:sldId id="309" r:id="rId8"/>
    <p:sldId id="310" r:id="rId9"/>
    <p:sldId id="312" r:id="rId10"/>
    <p:sldId id="313" r:id="rId11"/>
    <p:sldId id="305" r:id="rId12"/>
  </p:sldIdLst>
  <p:sldSz cx="13817600" cy="7772400"/>
  <p:notesSz cx="6858000" cy="9144000"/>
  <p:defaultText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D30"/>
    <a:srgbClr val="1E4D2B"/>
    <a:srgbClr val="C10065"/>
    <a:srgbClr val="CC006A"/>
    <a:srgbClr val="404140"/>
    <a:srgbClr val="DAD490"/>
    <a:srgbClr val="E1963E"/>
    <a:srgbClr val="7F7F7F"/>
    <a:srgbClr val="092529"/>
    <a:srgbClr val="55A8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B0B8C5-0A46-4C89-942E-4C469BC58C39}" v="46" dt="2020-05-15T23:28:05.1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46" autoAdjust="0"/>
    <p:restoredTop sz="95994" autoAdjust="0"/>
  </p:normalViewPr>
  <p:slideViewPr>
    <p:cSldViewPr snapToGrid="0" snapToObjects="1">
      <p:cViewPr varScale="1">
        <p:scale>
          <a:sx n="101" d="100"/>
          <a:sy n="101" d="100"/>
        </p:scale>
        <p:origin x="810" y="108"/>
      </p:cViewPr>
      <p:guideLst>
        <p:guide orient="horz" pos="2448"/>
        <p:guide pos="4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9" d="100"/>
        <a:sy n="59" d="100"/>
      </p:scale>
      <p:origin x="0" y="0"/>
    </p:cViewPr>
  </p:sorterViewPr>
  <p:notesViewPr>
    <p:cSldViewPr snapToGrid="0" snapToObjects="1">
      <p:cViewPr varScale="1">
        <p:scale>
          <a:sx n="166" d="100"/>
          <a:sy n="166" d="100"/>
        </p:scale>
        <p:origin x="152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7E51A5-B478-1E40-8CBB-0DAA8831E99D}" type="datetimeFigureOut">
              <a:rPr lang="en-US" smtClean="0"/>
              <a:t>11/19/2020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AAD578-DED7-9640-8F31-2B6A02B2A2D3}" type="slidenum">
              <a:rPr lang="en-US" smtClean="0"/>
              <a:t>‹#›</a:t>
            </a:fld>
            <a:endParaRPr lang="en-US"/>
          </a:p>
        </p:txBody>
      </p:sp>
    </p:spTree>
    <p:extLst>
      <p:ext uri="{BB962C8B-B14F-4D97-AF65-F5344CB8AC3E}">
        <p14:creationId xmlns:p14="http://schemas.microsoft.com/office/powerpoint/2010/main" val="3475778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D587F-861E-6740-9643-E3DDAE89B8D6}" type="datetimeFigureOut">
              <a:rPr lang="en-US" smtClean="0"/>
              <a:t>11/19/2020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32F50-0B60-B34B-8422-4E195A5AE2C1}" type="slidenum">
              <a:rPr lang="en-US" smtClean="0"/>
              <a:t>‹#›</a:t>
            </a:fld>
            <a:endParaRPr lang="en-US"/>
          </a:p>
        </p:txBody>
      </p:sp>
    </p:spTree>
    <p:extLst>
      <p:ext uri="{BB962C8B-B14F-4D97-AF65-F5344CB8AC3E}">
        <p14:creationId xmlns:p14="http://schemas.microsoft.com/office/powerpoint/2010/main" val="156854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reen Dots CSU">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9516" r="52955" b="10580"/>
          <a:stretch/>
        </p:blipFill>
        <p:spPr>
          <a:xfrm>
            <a:off x="7816145" y="1"/>
            <a:ext cx="6001456" cy="7772400"/>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spTree>
    <p:extLst>
      <p:ext uri="{BB962C8B-B14F-4D97-AF65-F5344CB8AC3E}">
        <p14:creationId xmlns:p14="http://schemas.microsoft.com/office/powerpoint/2010/main" val="12255301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45328" y="2799373"/>
            <a:ext cx="9744199" cy="1015663"/>
          </a:xfrm>
          <a:prstGeom prst="rect">
            <a:avLst/>
          </a:prstGeom>
        </p:spPr>
        <p:txBody>
          <a:bodyPr vert="horz" wrap="square" lIns="91440" tIns="91440" rIns="91440" bIns="91440" rtlCol="0" anchor="b" anchorCtr="0">
            <a:spAutoFit/>
          </a:bodyPr>
          <a:lstStyle/>
          <a:p>
            <a:r>
              <a:rPr lang="en-US" dirty="0"/>
              <a:t>Section Header Goes Here</a:t>
            </a:r>
          </a:p>
        </p:txBody>
      </p:sp>
      <p:sp>
        <p:nvSpPr>
          <p:cNvPr id="4" name="Text Placeholder 24"/>
          <p:cNvSpPr>
            <a:spLocks noGrp="1"/>
          </p:cNvSpPr>
          <p:nvPr>
            <p:ph type="body" sz="quarter" idx="10" hasCustomPrompt="1"/>
          </p:nvPr>
        </p:nvSpPr>
        <p:spPr>
          <a:xfrm>
            <a:off x="3445328" y="4381997"/>
            <a:ext cx="9744199" cy="486543"/>
          </a:xfrm>
        </p:spPr>
        <p:txBody>
          <a:bodyPr wrap="square">
            <a:spAutoFit/>
          </a:bodyPr>
          <a:lstStyle>
            <a:lvl1pPr marL="0" indent="0">
              <a:buNone/>
              <a:defRPr baseline="0"/>
            </a:lvl1pPr>
          </a:lstStyle>
          <a:p>
            <a:pPr lvl="0"/>
            <a:r>
              <a:rPr lang="en-US" dirty="0"/>
              <a:t>Section subhead goes here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9831" t="28562" b="11534"/>
          <a:stretch/>
        </p:blipFill>
        <p:spPr>
          <a:xfrm>
            <a:off x="0" y="1"/>
            <a:ext cx="2572933" cy="7772400"/>
          </a:xfrm>
          <a:prstGeom prst="rect">
            <a:avLst/>
          </a:prstGeom>
        </p:spPr>
      </p:pic>
    </p:spTree>
    <p:extLst>
      <p:ext uri="{BB962C8B-B14F-4D97-AF65-F5344CB8AC3E}">
        <p14:creationId xmlns:p14="http://schemas.microsoft.com/office/powerpoint/2010/main" val="9310047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2036701" y="2797385"/>
            <a:ext cx="9744199" cy="1015663"/>
          </a:xfrm>
          <a:prstGeom prst="rect">
            <a:avLst/>
          </a:prstGeom>
        </p:spPr>
        <p:txBody>
          <a:bodyPr vert="horz" wrap="square" lIns="91440" tIns="91440" rIns="91440" bIns="91440" rtlCol="0" anchor="ctr" anchorCtr="0">
            <a:spAutoFit/>
          </a:bodyPr>
          <a:lstStyle>
            <a:lvl1pPr algn="ctr">
              <a:defRPr>
                <a:solidFill>
                  <a:schemeClr val="tx1"/>
                </a:solidFill>
              </a:defRPr>
            </a:lvl1pPr>
          </a:lstStyle>
          <a:p>
            <a:r>
              <a:rPr lang="en-US" dirty="0"/>
              <a:t>“Quote Goes Here.”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21" t="28562" r="1" b="57447"/>
          <a:stretch/>
        </p:blipFill>
        <p:spPr>
          <a:xfrm>
            <a:off x="246888" y="6034881"/>
            <a:ext cx="13267944" cy="1883823"/>
          </a:xfrm>
          <a:prstGeom prst="rect">
            <a:avLst/>
          </a:prstGeom>
        </p:spPr>
      </p:pic>
    </p:spTree>
    <p:extLst>
      <p:ext uri="{BB962C8B-B14F-4D97-AF65-F5344CB8AC3E}">
        <p14:creationId xmlns:p14="http://schemas.microsoft.com/office/powerpoint/2010/main" val="527404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12" name="Text Placeholder 24"/>
          <p:cNvSpPr>
            <a:spLocks noGrp="1"/>
          </p:cNvSpPr>
          <p:nvPr>
            <p:ph type="body" sz="quarter" idx="10" hasCustomPrompt="1"/>
          </p:nvPr>
        </p:nvSpPr>
        <p:spPr>
          <a:xfrm>
            <a:off x="742950"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grpSp>
        <p:nvGrpSpPr>
          <p:cNvPr id="6" name="Group 5"/>
          <p:cNvGrpSpPr/>
          <p:nvPr userDrawn="1"/>
        </p:nvGrpSpPr>
        <p:grpSpPr>
          <a:xfrm>
            <a:off x="0" y="6796748"/>
            <a:ext cx="13817600" cy="617143"/>
            <a:chOff x="0" y="6739600"/>
            <a:chExt cx="13817600" cy="617143"/>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6778192"/>
              <a:ext cx="6449921" cy="539962"/>
            </a:xfrm>
            <a:prstGeom prst="rect">
              <a:avLst/>
            </a:prstGeom>
          </p:spPr>
        </p:pic>
        <p:pic>
          <p:nvPicPr>
            <p:cNvPr id="11" name="Picture 10"/>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0800000">
              <a:off x="7367679" y="6778192"/>
              <a:ext cx="6449921" cy="53996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0229" y="6739600"/>
              <a:ext cx="617143" cy="617143"/>
            </a:xfrm>
            <a:prstGeom prst="rect">
              <a:avLst/>
            </a:prstGeom>
          </p:spPr>
        </p:pic>
      </p:grpSp>
      <p:sp>
        <p:nvSpPr>
          <p:cNvPr id="14" name="Text Placeholder 24"/>
          <p:cNvSpPr>
            <a:spLocks noGrp="1"/>
          </p:cNvSpPr>
          <p:nvPr>
            <p:ph type="body" sz="quarter" idx="11" hasCustomPrompt="1"/>
          </p:nvPr>
        </p:nvSpPr>
        <p:spPr>
          <a:xfrm>
            <a:off x="5106473"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
        <p:nvSpPr>
          <p:cNvPr id="15" name="Text Placeholder 24"/>
          <p:cNvSpPr>
            <a:spLocks noGrp="1"/>
          </p:cNvSpPr>
          <p:nvPr>
            <p:ph type="body" sz="quarter" idx="12" hasCustomPrompt="1"/>
          </p:nvPr>
        </p:nvSpPr>
        <p:spPr>
          <a:xfrm>
            <a:off x="9469996"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 Goes Here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and Green Ba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7772400"/>
          </a:xfrm>
        </p:spPr>
        <p:txBody>
          <a:bodyPr anchor="ctr" anchorCtr="0">
            <a:noAutofit/>
          </a:bodyPr>
          <a:lstStyle>
            <a:lvl1pPr marL="0" indent="0" algn="ctr">
              <a:buNone/>
              <a:defRPr baseline="0"/>
            </a:lvl1pPr>
          </a:lstStyle>
          <a:p>
            <a:r>
              <a:rPr lang="en-US" dirty="0"/>
              <a:t>Click to insert photo</a:t>
            </a:r>
          </a:p>
        </p:txBody>
      </p:sp>
      <p:sp>
        <p:nvSpPr>
          <p:cNvPr id="2" name="Rectangle 1"/>
          <p:cNvSpPr/>
          <p:nvPr userDrawn="1"/>
        </p:nvSpPr>
        <p:spPr>
          <a:xfrm>
            <a:off x="9144000" y="0"/>
            <a:ext cx="4673600" cy="777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Placeholder 1"/>
          <p:cNvSpPr>
            <a:spLocks noGrp="1"/>
          </p:cNvSpPr>
          <p:nvPr>
            <p:ph type="title" hasCustomPrompt="1"/>
          </p:nvPr>
        </p:nvSpPr>
        <p:spPr>
          <a:xfrm>
            <a:off x="9560560" y="2842090"/>
            <a:ext cx="3840480" cy="533740"/>
          </a:xfrm>
          <a:prstGeom prst="rect">
            <a:avLst/>
          </a:prstGeom>
        </p:spPr>
        <p:txBody>
          <a:bodyPr vert="horz" wrap="square" lIns="101858" tIns="50929" rIns="101858" bIns="50929" rtlCol="0" anchor="b" anchorCtr="0">
            <a:spAutoFit/>
          </a:bodyPr>
          <a:lstStyle>
            <a:lvl1pPr algn="ctr">
              <a:defRPr sz="2800" b="0">
                <a:solidFill>
                  <a:schemeClr val="bg1"/>
                </a:solidFill>
              </a:defRPr>
            </a:lvl1pPr>
          </a:lstStyle>
          <a:p>
            <a:r>
              <a:rPr lang="en-US" dirty="0"/>
              <a:t>Copy Goes Here</a:t>
            </a:r>
          </a:p>
        </p:txBody>
      </p:sp>
      <p:sp>
        <p:nvSpPr>
          <p:cNvPr id="4" name="Text Placeholder 3"/>
          <p:cNvSpPr>
            <a:spLocks noGrp="1"/>
          </p:cNvSpPr>
          <p:nvPr>
            <p:ph type="body" sz="quarter" idx="11" hasCustomPrompt="1"/>
          </p:nvPr>
        </p:nvSpPr>
        <p:spPr>
          <a:xfrm>
            <a:off x="9560560" y="3886200"/>
            <a:ext cx="3840480" cy="500458"/>
          </a:xfrm>
        </p:spPr>
        <p:txBody>
          <a:bodyPr wrap="square">
            <a:spAutoFit/>
          </a:bodyPr>
          <a:lstStyle>
            <a:lvl1pPr marL="0" indent="0" algn="ctr">
              <a:lnSpc>
                <a:spcPct val="114000"/>
              </a:lnSpc>
              <a:buNone/>
              <a:defRPr baseline="0">
                <a:solidFill>
                  <a:schemeClr val="bg1"/>
                </a:solidFill>
              </a:defRPr>
            </a:lvl1pPr>
          </a:lstStyle>
          <a:p>
            <a:pPr lvl="0"/>
            <a:r>
              <a:rPr lang="en-US" dirty="0"/>
              <a:t>Supporting text goes here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2416" y="6948176"/>
            <a:ext cx="488944" cy="488944"/>
          </a:xfrm>
          <a:prstGeom prst="rect">
            <a:avLst/>
          </a:prstGeom>
        </p:spPr>
      </p:pic>
    </p:spTree>
    <p:extLst>
      <p:ext uri="{BB962C8B-B14F-4D97-AF65-F5344CB8AC3E}">
        <p14:creationId xmlns:p14="http://schemas.microsoft.com/office/powerpoint/2010/main" val="4559939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hoto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1745" y="982462"/>
            <a:ext cx="4862405" cy="1661993"/>
          </a:xfrm>
        </p:spPr>
        <p:txBody>
          <a:bodyPr anchor="t" anchorCtr="0"/>
          <a:lstStyle>
            <a:lvl1pPr>
              <a:defRPr sz="4800"/>
            </a:lvl1pPr>
          </a:lstStyle>
          <a:p>
            <a:r>
              <a:rPr lang="en-US" dirty="0"/>
              <a:t>Headline Copy Goes Here</a:t>
            </a:r>
          </a:p>
        </p:txBody>
      </p:sp>
      <p:sp>
        <p:nvSpPr>
          <p:cNvPr id="7" name="Content Placeholder 2"/>
          <p:cNvSpPr>
            <a:spLocks noGrp="1"/>
          </p:cNvSpPr>
          <p:nvPr>
            <p:ph idx="1"/>
          </p:nvPr>
        </p:nvSpPr>
        <p:spPr>
          <a:xfrm>
            <a:off x="621745"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8" name="Picture Placeholder 9"/>
          <p:cNvSpPr>
            <a:spLocks noGrp="1"/>
          </p:cNvSpPr>
          <p:nvPr>
            <p:ph type="pic" sz="quarter" idx="13" hasCustomPrompt="1"/>
          </p:nvPr>
        </p:nvSpPr>
        <p:spPr>
          <a:xfrm>
            <a:off x="6105893" y="0"/>
            <a:ext cx="7711707" cy="77724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9127990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3452" y="982462"/>
            <a:ext cx="4862405" cy="1661993"/>
          </a:xfrm>
        </p:spPr>
        <p:txBody>
          <a:bodyPr anchor="t" anchorCtr="0"/>
          <a:lstStyle>
            <a:lvl1pPr>
              <a:defRPr sz="4800"/>
            </a:lvl1pPr>
          </a:lstStyle>
          <a:p>
            <a:r>
              <a:rPr lang="en-US" dirty="0"/>
              <a:t>Headline Copy Goes Here</a:t>
            </a:r>
          </a:p>
        </p:txBody>
      </p:sp>
      <p:sp>
        <p:nvSpPr>
          <p:cNvPr id="3" name="Content Placeholder 2"/>
          <p:cNvSpPr>
            <a:spLocks noGrp="1"/>
          </p:cNvSpPr>
          <p:nvPr>
            <p:ph idx="1"/>
          </p:nvPr>
        </p:nvSpPr>
        <p:spPr>
          <a:xfrm>
            <a:off x="8333452"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0"/>
            <a:r>
              <a:rPr lang="en-US" dirty="0"/>
              <a:t>Click to edit Master text styles</a:t>
            </a:r>
          </a:p>
          <a:p>
            <a:pPr lvl="0"/>
            <a:r>
              <a:rPr lang="en-US" dirty="0"/>
              <a:t>Click to edit Master text styles</a:t>
            </a:r>
          </a:p>
          <a:p>
            <a:pPr lvl="0"/>
            <a:r>
              <a:rPr lang="en-US" dirty="0"/>
              <a:t>Click to edit Master text styles</a:t>
            </a:r>
          </a:p>
        </p:txBody>
      </p:sp>
      <p:sp>
        <p:nvSpPr>
          <p:cNvPr id="10" name="Picture Placeholder 9"/>
          <p:cNvSpPr>
            <a:spLocks noGrp="1"/>
          </p:cNvSpPr>
          <p:nvPr>
            <p:ph type="pic" sz="quarter" idx="13" hasCustomPrompt="1"/>
          </p:nvPr>
        </p:nvSpPr>
        <p:spPr>
          <a:xfrm>
            <a:off x="2" y="0"/>
            <a:ext cx="7711707" cy="7772400"/>
          </a:xfrm>
        </p:spPr>
        <p:txBody>
          <a:bodyPr anchor="ctr" anchorCtr="0">
            <a:noAutofit/>
          </a:bodyPr>
          <a:lstStyle>
            <a:lvl1pPr marL="0" indent="0" algn="ctr">
              <a:buNone/>
              <a:defRPr>
                <a:solidFill>
                  <a:schemeClr val="tx1"/>
                </a:solidFill>
              </a:defRPr>
            </a:lvl1pPr>
          </a:lstStyle>
          <a:p>
            <a:r>
              <a:rPr lang="en-US" dirty="0"/>
              <a:t>Click to insert photo</a:t>
            </a:r>
          </a:p>
        </p:txBody>
      </p:sp>
    </p:spTree>
    <p:extLst>
      <p:ext uri="{BB962C8B-B14F-4D97-AF65-F5344CB8AC3E}">
        <p14:creationId xmlns:p14="http://schemas.microsoft.com/office/powerpoint/2010/main" val="19440784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and Heade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3817600" cy="6400800"/>
          </a:xfrm>
        </p:spPr>
        <p:txBody>
          <a:bodyPr anchor="ctr" anchorCtr="0">
            <a:noAutofit/>
          </a:bodyPr>
          <a:lstStyle>
            <a:lvl1pPr marL="0" indent="0" algn="ctr">
              <a:buNone/>
              <a:defRPr baseline="0"/>
            </a:lvl1pPr>
          </a:lstStyle>
          <a:p>
            <a:r>
              <a:rPr lang="en-US" dirty="0"/>
              <a:t>Click to insert photo</a:t>
            </a:r>
          </a:p>
        </p:txBody>
      </p:sp>
      <p:sp>
        <p:nvSpPr>
          <p:cNvPr id="11" name="Title Placeholder 1"/>
          <p:cNvSpPr>
            <a:spLocks noGrp="1"/>
          </p:cNvSpPr>
          <p:nvPr>
            <p:ph type="title" hasCustomPrompt="1"/>
          </p:nvPr>
        </p:nvSpPr>
        <p:spPr>
          <a:xfrm>
            <a:off x="400424" y="6654703"/>
            <a:ext cx="13016751" cy="779320"/>
          </a:xfrm>
          <a:prstGeom prst="rect">
            <a:avLst/>
          </a:prstGeom>
        </p:spPr>
        <p:txBody>
          <a:bodyPr vert="horz" wrap="square" lIns="101858" tIns="50929" rIns="101858" bIns="50929" rtlCol="0" anchor="t" anchorCtr="0">
            <a:spAutoFit/>
          </a:bodyPr>
          <a:lstStyle>
            <a:lvl1pPr>
              <a:defRPr sz="4396"/>
            </a:lvl1pPr>
          </a:lstStyle>
          <a:p>
            <a:r>
              <a:rPr lang="en-US" dirty="0"/>
              <a:t>Headline Copy Here</a:t>
            </a:r>
          </a:p>
        </p:txBody>
      </p:sp>
    </p:spTree>
    <p:extLst>
      <p:ext uri="{BB962C8B-B14F-4D97-AF65-F5344CB8AC3E}">
        <p14:creationId xmlns:p14="http://schemas.microsoft.com/office/powerpoint/2010/main" val="2754593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3817600" cy="7772400"/>
          </a:xfrm>
        </p:spPr>
        <p:txBody>
          <a:bodyPr anchor="ctr" anchorCtr="0">
            <a:noAutofit/>
          </a:bodyPr>
          <a:lstStyle>
            <a:lvl1pPr marL="0" indent="0" algn="ctr">
              <a:buNone/>
              <a:defRPr baseline="0"/>
            </a:lvl1pPr>
          </a:lstStyle>
          <a:p>
            <a:r>
              <a:rPr lang="en-US" dirty="0"/>
              <a:t>Click to insert photo</a:t>
            </a:r>
          </a:p>
        </p:txBody>
      </p:sp>
    </p:spTree>
    <p:extLst>
      <p:ext uri="{BB962C8B-B14F-4D97-AF65-F5344CB8AC3E}">
        <p14:creationId xmlns:p14="http://schemas.microsoft.com/office/powerpoint/2010/main" val="6436423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9150030" y="2317590"/>
            <a:ext cx="4039498" cy="1286510"/>
          </a:xfrm>
          <a:prstGeom prst="rect">
            <a:avLst/>
          </a:prstGeom>
        </p:spPr>
        <p:txBody>
          <a:bodyPr vert="horz" wrap="square" lIns="101858" tIns="50929" rIns="101858" bIns="50929" rtlCol="0" anchor="t" anchorCtr="0">
            <a:spAutoFit/>
          </a:bodyPr>
          <a:lstStyle>
            <a:lvl1pPr>
              <a:defRPr sz="3846"/>
            </a:lvl1pPr>
          </a:lstStyle>
          <a:p>
            <a:r>
              <a:rPr lang="en-US" dirty="0"/>
              <a:t>Headline Copy Goes Here</a:t>
            </a:r>
          </a:p>
        </p:txBody>
      </p:sp>
      <p:sp>
        <p:nvSpPr>
          <p:cNvPr id="4" name="Text Placeholder 3"/>
          <p:cNvSpPr>
            <a:spLocks noGrp="1"/>
          </p:cNvSpPr>
          <p:nvPr>
            <p:ph type="body" sz="quarter" idx="11"/>
          </p:nvPr>
        </p:nvSpPr>
        <p:spPr>
          <a:xfrm>
            <a:off x="9150030" y="3729514"/>
            <a:ext cx="4039498" cy="970526"/>
          </a:xfrm>
        </p:spPr>
        <p:txBody>
          <a:bodyPr wrap="square">
            <a:spAutoFit/>
          </a:bodyPr>
          <a:lstStyle>
            <a:lvl1pPr marL="0" indent="0" algn="l">
              <a:lnSpc>
                <a:spcPct val="114000"/>
              </a:lnSpc>
              <a:buNone/>
              <a:defRPr/>
            </a:lvl1pPr>
          </a:lstStyle>
          <a:p>
            <a:pPr lvl="0"/>
            <a:r>
              <a:rPr lang="en-US" dirty="0"/>
              <a:t>Click to edit Master text styles</a:t>
            </a:r>
          </a:p>
        </p:txBody>
      </p:sp>
      <p:sp>
        <p:nvSpPr>
          <p:cNvPr id="3" name="Chart Placeholder 2"/>
          <p:cNvSpPr>
            <a:spLocks noGrp="1"/>
          </p:cNvSpPr>
          <p:nvPr>
            <p:ph type="chart" sz="quarter" idx="12" hasCustomPrompt="1"/>
          </p:nvPr>
        </p:nvSpPr>
        <p:spPr>
          <a:xfrm>
            <a:off x="1269232" y="1443039"/>
            <a:ext cx="6863004" cy="4996263"/>
          </a:xfrm>
        </p:spPr>
        <p:txBody>
          <a:bodyPr anchor="ctr" anchorCtr="0">
            <a:normAutofit/>
          </a:bodyPr>
          <a:lstStyle>
            <a:lvl1pPr marL="0" indent="0" algn="ctr">
              <a:buNone/>
              <a:defRPr/>
            </a:lvl1pPr>
          </a:lstStyle>
          <a:p>
            <a:r>
              <a:rPr lang="en-US" dirty="0"/>
              <a:t>Click to add chart</a:t>
            </a:r>
          </a:p>
        </p:txBody>
      </p:sp>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1870245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9352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Green Dots UnitI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9516" r="52955" b="10580"/>
          <a:stretch/>
        </p:blipFill>
        <p:spPr>
          <a:xfrm>
            <a:off x="7816145" y="1"/>
            <a:ext cx="6001456" cy="7772400"/>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16578615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Footer">
    <p:spTree>
      <p:nvGrpSpPr>
        <p:cNvPr id="1" name=""/>
        <p:cNvGrpSpPr/>
        <p:nvPr/>
      </p:nvGrpSpPr>
      <p:grpSpPr>
        <a:xfrm>
          <a:off x="0" y="0"/>
          <a:ext cx="0" cy="0"/>
          <a:chOff x="0" y="0"/>
          <a:chExt cx="0" cy="0"/>
        </a:xfrm>
      </p:grpSpPr>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Green">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97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Green Dots">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b="0" i="0" dirty="0">
                <a:solidFill>
                  <a:schemeClr val="bg1"/>
                </a:solidFill>
                <a:latin typeface="Vitesse Light" charset="0"/>
                <a:ea typeface="Vitesse Light" charset="0"/>
                <a:cs typeface="Vitesse Light" charset="0"/>
              </a:rPr>
              <a:t>Thank you</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6240" r="31394"/>
          <a:stretch/>
        </p:blipFill>
        <p:spPr>
          <a:xfrm>
            <a:off x="8406691" y="0"/>
            <a:ext cx="5410909" cy="7566210"/>
          </a:xfrm>
          <a:prstGeom prst="rect">
            <a:avLst/>
          </a:prstGeom>
        </p:spPr>
      </p:pic>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239" y="6320940"/>
            <a:ext cx="3520440" cy="787424"/>
          </a:xfrm>
          <a:prstGeom prst="rect">
            <a:avLst/>
          </a:prstGeom>
        </p:spPr>
      </p:pic>
    </p:spTree>
    <p:extLst>
      <p:ext uri="{BB962C8B-B14F-4D97-AF65-F5344CB8AC3E}">
        <p14:creationId xmlns:p14="http://schemas.microsoft.com/office/powerpoint/2010/main" val="6748275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Green Ram">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b="0" i="0" dirty="0">
                <a:solidFill>
                  <a:schemeClr val="bg1"/>
                </a:solidFill>
                <a:latin typeface="Vitesse Light" charset="0"/>
                <a:ea typeface="Vitesse Light" charset="0"/>
                <a:cs typeface="Vitesse Light" charset="0"/>
              </a:rPr>
              <a:t>Thank you</a:t>
            </a:r>
          </a:p>
        </p:txBody>
      </p:sp>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0"/>
            <a:ext cx="3520440" cy="787424"/>
          </a:xfrm>
          <a:prstGeom prst="rect">
            <a:avLst/>
          </a:prstGeom>
        </p:spPr>
      </p:pic>
      <p:pic>
        <p:nvPicPr>
          <p:cNvPr id="8" name="Picture 7"/>
          <p:cNvPicPr>
            <a:picLocks noChangeAspect="1"/>
          </p:cNvPicPr>
          <p:nvPr userDrawn="1"/>
        </p:nvPicPr>
        <p:blipFill rotWithShape="1">
          <a:blip r:embed="rId3"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White">
    <p:spTree>
      <p:nvGrpSpPr>
        <p:cNvPr id="1" name=""/>
        <p:cNvGrpSpPr/>
        <p:nvPr/>
      </p:nvGrpSpPr>
      <p:grpSpPr>
        <a:xfrm>
          <a:off x="0" y="0"/>
          <a:ext cx="0" cy="0"/>
          <a:chOff x="0" y="0"/>
          <a:chExt cx="0" cy="0"/>
        </a:xfrm>
      </p:grpSpPr>
      <p:sp>
        <p:nvSpPr>
          <p:cNvPr id="5" name="Title 1"/>
          <p:cNvSpPr txBox="1">
            <a:spLocks/>
          </p:cNvSpPr>
          <p:nvPr userDrawn="1"/>
        </p:nvSpPr>
        <p:spPr>
          <a:xfrm>
            <a:off x="729343" y="4198802"/>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b="0" i="0" dirty="0">
                <a:solidFill>
                  <a:schemeClr val="tx2"/>
                </a:solidFill>
                <a:latin typeface="Vitesse Light" charset="0"/>
                <a:ea typeface="Vitesse Light" charset="0"/>
                <a:cs typeface="Vitesse Light" charset="0"/>
              </a:rPr>
              <a:t>Thank you</a:t>
            </a:r>
          </a:p>
        </p:txBody>
      </p:sp>
      <p:cxnSp>
        <p:nvCxnSpPr>
          <p:cNvPr id="6" name="Straight Connector 5"/>
          <p:cNvCxnSpPr/>
          <p:nvPr userDrawn="1"/>
        </p:nvCxnSpPr>
        <p:spPr>
          <a:xfrm>
            <a:off x="881743" y="5936351"/>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1"/>
            <a:ext cx="3520440" cy="787423"/>
          </a:xfrm>
          <a:prstGeom prst="rect">
            <a:avLst/>
          </a:prstGeom>
        </p:spPr>
      </p:pic>
    </p:spTree>
    <p:extLst>
      <p:ext uri="{BB962C8B-B14F-4D97-AF65-F5344CB8AC3E}">
        <p14:creationId xmlns:p14="http://schemas.microsoft.com/office/powerpoint/2010/main" val="13036603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F8FE4-8E31-441F-AF3A-0E8E12A722CA}"/>
              </a:ext>
            </a:extLst>
          </p:cNvPr>
          <p:cNvSpPr>
            <a:spLocks noGrp="1"/>
          </p:cNvSpPr>
          <p:nvPr>
            <p:ph type="ctrTitle"/>
          </p:nvPr>
        </p:nvSpPr>
        <p:spPr>
          <a:xfrm>
            <a:off x="1727200" y="1700411"/>
            <a:ext cx="10363200" cy="2277547"/>
          </a:xfrm>
        </p:spPr>
        <p:txBody>
          <a:bodyPr anchor="b"/>
          <a:lstStyle>
            <a:lvl1pPr algn="ctr">
              <a:defRPr sz="6800"/>
            </a:lvl1pPr>
          </a:lstStyle>
          <a:p>
            <a:r>
              <a:rPr lang="en-US"/>
              <a:t>Click to edit Master title style</a:t>
            </a:r>
          </a:p>
        </p:txBody>
      </p:sp>
      <p:sp>
        <p:nvSpPr>
          <p:cNvPr id="3" name="Subtitle 2">
            <a:extLst>
              <a:ext uri="{FF2B5EF4-FFF2-40B4-BE49-F238E27FC236}">
                <a16:creationId xmlns:a16="http://schemas.microsoft.com/office/drawing/2014/main" id="{640DC4D8-A78C-4033-AE2E-B16E1E34745D}"/>
              </a:ext>
            </a:extLst>
          </p:cNvPr>
          <p:cNvSpPr>
            <a:spLocks noGrp="1"/>
          </p:cNvSpPr>
          <p:nvPr>
            <p:ph type="subTitle" idx="1"/>
          </p:nvPr>
        </p:nvSpPr>
        <p:spPr>
          <a:xfrm>
            <a:off x="1727200" y="4082310"/>
            <a:ext cx="10363200" cy="633058"/>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a:t>Click to edit Master subtitle style</a:t>
            </a:r>
          </a:p>
        </p:txBody>
      </p:sp>
      <p:sp>
        <p:nvSpPr>
          <p:cNvPr id="4" name="Date Placeholder 3">
            <a:extLst>
              <a:ext uri="{FF2B5EF4-FFF2-40B4-BE49-F238E27FC236}">
                <a16:creationId xmlns:a16="http://schemas.microsoft.com/office/drawing/2014/main" id="{1EA55FDA-D89A-4D2A-8C98-00E31B744EC9}"/>
              </a:ext>
            </a:extLst>
          </p:cNvPr>
          <p:cNvSpPr>
            <a:spLocks noGrp="1"/>
          </p:cNvSpPr>
          <p:nvPr>
            <p:ph type="dt" sz="half" idx="10"/>
          </p:nvPr>
        </p:nvSpPr>
        <p:spPr/>
        <p:txBody>
          <a:bodyPr/>
          <a:lstStyle/>
          <a:p>
            <a:fld id="{AAA8DA61-7A5A-4951-993F-E5EBE04645CB}" type="datetimeFigureOut">
              <a:rPr lang="en-US" smtClean="0"/>
              <a:t>11/19/2020</a:t>
            </a:fld>
            <a:endParaRPr lang="en-US"/>
          </a:p>
        </p:txBody>
      </p:sp>
      <p:sp>
        <p:nvSpPr>
          <p:cNvPr id="5" name="Footer Placeholder 4">
            <a:extLst>
              <a:ext uri="{FF2B5EF4-FFF2-40B4-BE49-F238E27FC236}">
                <a16:creationId xmlns:a16="http://schemas.microsoft.com/office/drawing/2014/main" id="{A93461A7-8AE7-419B-8AC5-7A12D9AB47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2CFEE-DC3C-4B67-AB22-42B61C83B20B}"/>
              </a:ext>
            </a:extLst>
          </p:cNvPr>
          <p:cNvSpPr>
            <a:spLocks noGrp="1"/>
          </p:cNvSpPr>
          <p:nvPr>
            <p:ph type="sldNum" sz="quarter" idx="12"/>
          </p:nvPr>
        </p:nvSpPr>
        <p:spPr/>
        <p:txBody>
          <a:bodyPr/>
          <a:lstStyle/>
          <a:p>
            <a:fld id="{86720073-6176-4107-B92C-9CE916014A92}" type="slidenum">
              <a:rPr lang="en-US" smtClean="0"/>
              <a:t>‹#›</a:t>
            </a:fld>
            <a:endParaRPr lang="en-US"/>
          </a:p>
        </p:txBody>
      </p:sp>
    </p:spTree>
    <p:extLst>
      <p:ext uri="{BB962C8B-B14F-4D97-AF65-F5344CB8AC3E}">
        <p14:creationId xmlns:p14="http://schemas.microsoft.com/office/powerpoint/2010/main" val="68309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een Ram CSU">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een Ram UnitI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bg1"/>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a:t>Insert Unit Identifier here (.</a:t>
            </a:r>
            <a:r>
              <a:rPr lang="en-US" dirty="0" err="1"/>
              <a:t>png</a:t>
            </a:r>
            <a:r>
              <a:rPr lang="en-US" dirty="0"/>
              <a:t>)</a:t>
            </a:r>
          </a:p>
        </p:txBody>
      </p:sp>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hite CSU">
    <p:spTree>
      <p:nvGrpSpPr>
        <p:cNvPr id="1" name=""/>
        <p:cNvGrpSpPr/>
        <p:nvPr/>
      </p:nvGrpSpPr>
      <p:grpSpPr>
        <a:xfrm>
          <a:off x="0" y="0"/>
          <a:ext cx="0" cy="0"/>
          <a:chOff x="0" y="0"/>
          <a:chExt cx="0" cy="0"/>
        </a:xfrm>
      </p:grpSpPr>
      <p:sp>
        <p:nvSpPr>
          <p:cNvPr id="2" name="TextBox 1"/>
          <p:cNvSpPr txBox="1"/>
          <p:nvPr userDrawn="1"/>
        </p:nvSpPr>
        <p:spPr>
          <a:xfrm>
            <a:off x="-1349192" y="1236134"/>
            <a:ext cx="184731" cy="515077"/>
          </a:xfrm>
          <a:prstGeom prst="rect">
            <a:avLst/>
          </a:prstGeom>
          <a:noFill/>
        </p:spPr>
        <p:txBody>
          <a:bodyPr wrap="none" rtlCol="0">
            <a:spAutoFit/>
          </a:bodyPr>
          <a:lstStyle/>
          <a:p>
            <a:endParaRPr lang="en-US" sz="2747" dirty="0"/>
          </a:p>
        </p:txBody>
      </p:sp>
      <p:sp>
        <p:nvSpPr>
          <p:cNvPr id="3" name="TextBox 2"/>
          <p:cNvSpPr txBox="1"/>
          <p:nvPr userDrawn="1"/>
        </p:nvSpPr>
        <p:spPr>
          <a:xfrm>
            <a:off x="-2093575" y="-474133"/>
            <a:ext cx="184731" cy="515077"/>
          </a:xfrm>
          <a:prstGeom prst="rect">
            <a:avLst/>
          </a:prstGeom>
          <a:noFill/>
        </p:spPr>
        <p:txBody>
          <a:bodyPr wrap="none" rtlCol="0">
            <a:spAutoFit/>
          </a:bodyPr>
          <a:lstStyle/>
          <a:p>
            <a:endParaRPr lang="en-US" sz="2747" dirty="0"/>
          </a:p>
        </p:txBody>
      </p:sp>
      <p:sp>
        <p:nvSpPr>
          <p:cNvPr id="5" name="TextBox 4"/>
          <p:cNvSpPr txBox="1"/>
          <p:nvPr userDrawn="1"/>
        </p:nvSpPr>
        <p:spPr>
          <a:xfrm>
            <a:off x="-2186621" y="-795867"/>
            <a:ext cx="184731" cy="515077"/>
          </a:xfrm>
          <a:prstGeom prst="rect">
            <a:avLst/>
          </a:prstGeom>
          <a:noFill/>
        </p:spPr>
        <p:txBody>
          <a:bodyPr wrap="none" rtlCol="0">
            <a:spAutoFit/>
          </a:bodyPr>
          <a:lstStyle/>
          <a:p>
            <a:endParaRPr lang="en-US" sz="2747" dirty="0"/>
          </a:p>
        </p:txBody>
      </p:sp>
      <p:sp>
        <p:nvSpPr>
          <p:cNvPr id="10" name="Text Placeholder 8"/>
          <p:cNvSpPr>
            <a:spLocks noGrp="1"/>
          </p:cNvSpPr>
          <p:nvPr>
            <p:ph type="body" sz="quarter" idx="13"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tx2"/>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628074" y="5369311"/>
            <a:ext cx="12561452" cy="480131"/>
          </a:xfrm>
        </p:spPr>
        <p:txBody>
          <a:bodyPr>
            <a:spAutoFit/>
          </a:bodyPr>
          <a:lstStyle>
            <a:lvl1pPr marL="0" indent="0">
              <a:buNone/>
              <a:defRPr sz="1600">
                <a:solidFill>
                  <a:schemeClr val="tx2"/>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7882" y="6733969"/>
            <a:ext cx="3520440" cy="787423"/>
          </a:xfrm>
          <a:prstGeom prst="rect">
            <a:avLst/>
          </a:prstGeom>
        </p:spPr>
      </p:pic>
    </p:spTree>
    <p:extLst>
      <p:ext uri="{BB962C8B-B14F-4D97-AF65-F5344CB8AC3E}">
        <p14:creationId xmlns:p14="http://schemas.microsoft.com/office/powerpoint/2010/main" val="9356558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hite UnitID">
    <p:spTree>
      <p:nvGrpSpPr>
        <p:cNvPr id="1" name=""/>
        <p:cNvGrpSpPr/>
        <p:nvPr/>
      </p:nvGrpSpPr>
      <p:grpSpPr>
        <a:xfrm>
          <a:off x="0" y="0"/>
          <a:ext cx="0" cy="0"/>
          <a:chOff x="0" y="0"/>
          <a:chExt cx="0" cy="0"/>
        </a:xfrm>
      </p:grpSpPr>
      <p:sp>
        <p:nvSpPr>
          <p:cNvPr id="2" name="TextBox 1"/>
          <p:cNvSpPr txBox="1"/>
          <p:nvPr userDrawn="1"/>
        </p:nvSpPr>
        <p:spPr>
          <a:xfrm>
            <a:off x="-1349192" y="1236134"/>
            <a:ext cx="184731" cy="515077"/>
          </a:xfrm>
          <a:prstGeom prst="rect">
            <a:avLst/>
          </a:prstGeom>
          <a:noFill/>
        </p:spPr>
        <p:txBody>
          <a:bodyPr wrap="none" rtlCol="0">
            <a:spAutoFit/>
          </a:bodyPr>
          <a:lstStyle/>
          <a:p>
            <a:endParaRPr lang="en-US" sz="2747" dirty="0"/>
          </a:p>
        </p:txBody>
      </p:sp>
      <p:sp>
        <p:nvSpPr>
          <p:cNvPr id="3" name="TextBox 2"/>
          <p:cNvSpPr txBox="1"/>
          <p:nvPr userDrawn="1"/>
        </p:nvSpPr>
        <p:spPr>
          <a:xfrm>
            <a:off x="-2093575" y="-474133"/>
            <a:ext cx="184731" cy="515077"/>
          </a:xfrm>
          <a:prstGeom prst="rect">
            <a:avLst/>
          </a:prstGeom>
          <a:noFill/>
        </p:spPr>
        <p:txBody>
          <a:bodyPr wrap="none" rtlCol="0">
            <a:spAutoFit/>
          </a:bodyPr>
          <a:lstStyle/>
          <a:p>
            <a:endParaRPr lang="en-US" sz="2747" dirty="0"/>
          </a:p>
        </p:txBody>
      </p:sp>
      <p:sp>
        <p:nvSpPr>
          <p:cNvPr id="5" name="TextBox 4"/>
          <p:cNvSpPr txBox="1"/>
          <p:nvPr userDrawn="1"/>
        </p:nvSpPr>
        <p:spPr>
          <a:xfrm>
            <a:off x="-2186621" y="-795867"/>
            <a:ext cx="184731" cy="515077"/>
          </a:xfrm>
          <a:prstGeom prst="rect">
            <a:avLst/>
          </a:prstGeom>
          <a:noFill/>
        </p:spPr>
        <p:txBody>
          <a:bodyPr wrap="none" rtlCol="0">
            <a:spAutoFit/>
          </a:bodyPr>
          <a:lstStyle/>
          <a:p>
            <a:endParaRPr lang="en-US" sz="2747" dirty="0"/>
          </a:p>
        </p:txBody>
      </p:sp>
      <p:sp>
        <p:nvSpPr>
          <p:cNvPr id="10" name="Text Placeholder 8"/>
          <p:cNvSpPr>
            <a:spLocks noGrp="1"/>
          </p:cNvSpPr>
          <p:nvPr>
            <p:ph type="body" sz="quarter" idx="13"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b="0" i="0">
                <a:solidFill>
                  <a:schemeClr val="tx2"/>
                </a:solidFill>
                <a:latin typeface="Vitesse Light" charset="0"/>
                <a:ea typeface="Vitesse Light" charset="0"/>
                <a:cs typeface="Vitesse Light" charset="0"/>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a:t>Title of Presentation </a:t>
            </a:r>
            <a:br>
              <a:rPr lang="en-US" dirty="0"/>
            </a:br>
            <a:r>
              <a:rPr lang="en-US" dirty="0"/>
              <a:t>Goes Here</a:t>
            </a:r>
          </a:p>
        </p:txBody>
      </p:sp>
      <p:sp>
        <p:nvSpPr>
          <p:cNvPr id="12" name="Text Placeholder 10"/>
          <p:cNvSpPr>
            <a:spLocks noGrp="1"/>
          </p:cNvSpPr>
          <p:nvPr>
            <p:ph type="body" sz="quarter" idx="14" hasCustomPrompt="1"/>
          </p:nvPr>
        </p:nvSpPr>
        <p:spPr>
          <a:xfrm>
            <a:off x="628074" y="5369311"/>
            <a:ext cx="12561452" cy="480131"/>
          </a:xfrm>
        </p:spPr>
        <p:txBody>
          <a:bodyPr>
            <a:spAutoFit/>
          </a:bodyPr>
          <a:lstStyle>
            <a:lvl1pPr marL="0" indent="0">
              <a:buNone/>
              <a:defRPr sz="1600">
                <a:solidFill>
                  <a:schemeClr val="tx2"/>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a:t>Subheadline</a:t>
            </a:r>
            <a:r>
              <a:rPr lang="en-US" dirty="0"/>
              <a:t>, name or date goes here</a:t>
            </a:r>
          </a:p>
        </p:txBody>
      </p:sp>
      <p:cxnSp>
        <p:nvCxnSpPr>
          <p:cNvPr id="15" name="Straight Connector 14"/>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4"/>
          <p:cNvSpPr>
            <a:spLocks noGrp="1"/>
          </p:cNvSpPr>
          <p:nvPr>
            <p:ph type="pic" sz="quarter" idx="15" hasCustomPrompt="1"/>
          </p:nvPr>
        </p:nvSpPr>
        <p:spPr>
          <a:xfrm>
            <a:off x="9986681" y="6869532"/>
            <a:ext cx="3202843" cy="512064"/>
          </a:xfrm>
        </p:spPr>
        <p:txBody>
          <a:bodyPr anchor="ctr" anchorCtr="0">
            <a:noAutofit/>
          </a:bodyPr>
          <a:lstStyle>
            <a:lvl1pPr marL="0" indent="0" algn="ctr">
              <a:buNone/>
              <a:defRPr sz="1600" baseline="0">
                <a:solidFill>
                  <a:schemeClr val="tx1">
                    <a:lumMod val="60000"/>
                    <a:lumOff val="40000"/>
                  </a:schemeClr>
                </a:solidFill>
              </a:defRPr>
            </a:lvl1pPr>
          </a:lstStyle>
          <a:p>
            <a:r>
              <a:rPr lang="en-US" dirty="0"/>
              <a:t>Insert Unit Identifier here (.</a:t>
            </a:r>
            <a:r>
              <a:rPr lang="en-US" dirty="0" err="1"/>
              <a:t>png</a:t>
            </a:r>
            <a:r>
              <a:rPr lang="en-US" dirty="0"/>
              <a:t>)</a:t>
            </a:r>
          </a:p>
        </p:txBody>
      </p:sp>
    </p:spTree>
    <p:extLst>
      <p:ext uri="{BB962C8B-B14F-4D97-AF65-F5344CB8AC3E}">
        <p14:creationId xmlns:p14="http://schemas.microsoft.com/office/powerpoint/2010/main" val="8073055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25" name="Text Placeholder 24"/>
          <p:cNvSpPr>
            <a:spLocks noGrp="1"/>
          </p:cNvSpPr>
          <p:nvPr>
            <p:ph type="body" sz="quarter" idx="10"/>
          </p:nvPr>
        </p:nvSpPr>
        <p:spPr>
          <a:xfrm>
            <a:off x="628075" y="2487883"/>
            <a:ext cx="12561453" cy="2015552"/>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p:cNvGrpSpPr/>
          <p:nvPr userDrawn="1"/>
        </p:nvGrpSpPr>
        <p:grpSpPr>
          <a:xfrm>
            <a:off x="0" y="7372350"/>
            <a:ext cx="13817600" cy="400052"/>
            <a:chOff x="0" y="7372350"/>
            <a:chExt cx="13817600" cy="400052"/>
          </a:xfrm>
        </p:grpSpPr>
        <p:sp>
          <p:nvSpPr>
            <p:cNvPr id="2" name="Rectangle 1"/>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7" name="Rectangle 6"/>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5924105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grpSp>
        <p:nvGrpSpPr>
          <p:cNvPr id="6" name="Group 5"/>
          <p:cNvGrpSpPr/>
          <p:nvPr userDrawn="1"/>
        </p:nvGrpSpPr>
        <p:grpSpPr>
          <a:xfrm>
            <a:off x="0" y="7372350"/>
            <a:ext cx="13817600" cy="400052"/>
            <a:chOff x="0" y="7372350"/>
            <a:chExt cx="13817600" cy="400052"/>
          </a:xfrm>
        </p:grpSpPr>
        <p:sp>
          <p:nvSpPr>
            <p:cNvPr id="7" name="Rectangle 6"/>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9" name="Rectangle 8"/>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6859383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Green">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3445328" y="2799373"/>
            <a:ext cx="9744199" cy="1015663"/>
          </a:xfrm>
          <a:prstGeom prst="rect">
            <a:avLst/>
          </a:prstGeom>
        </p:spPr>
        <p:txBody>
          <a:bodyPr vert="horz" wrap="square" lIns="91440" tIns="91440" rIns="91440" bIns="91440" rtlCol="0" anchor="b" anchorCtr="0">
            <a:spAutoFit/>
          </a:bodyPr>
          <a:lstStyle>
            <a:lvl1pPr>
              <a:defRPr>
                <a:solidFill>
                  <a:schemeClr val="tx1"/>
                </a:solidFill>
              </a:defRPr>
            </a:lvl1pPr>
          </a:lstStyle>
          <a:p>
            <a:r>
              <a:rPr lang="en-US" dirty="0"/>
              <a:t>Section Header Goes Here</a:t>
            </a:r>
          </a:p>
        </p:txBody>
      </p:sp>
      <p:sp>
        <p:nvSpPr>
          <p:cNvPr id="7" name="Text Placeholder 24"/>
          <p:cNvSpPr>
            <a:spLocks noGrp="1"/>
          </p:cNvSpPr>
          <p:nvPr>
            <p:ph type="body" sz="quarter" idx="10" hasCustomPrompt="1"/>
          </p:nvPr>
        </p:nvSpPr>
        <p:spPr>
          <a:xfrm>
            <a:off x="3445328" y="4381997"/>
            <a:ext cx="9744199" cy="517065"/>
          </a:xfrm>
        </p:spPr>
        <p:txBody>
          <a:bodyPr wrap="square">
            <a:spAutoFit/>
          </a:bodyPr>
          <a:lstStyle>
            <a:lvl1pPr marL="0" indent="0">
              <a:buNone/>
              <a:defRPr baseline="0">
                <a:solidFill>
                  <a:schemeClr val="tx1"/>
                </a:solidFill>
              </a:defRPr>
            </a:lvl1pPr>
          </a:lstStyle>
          <a:p>
            <a:pPr lvl="0"/>
            <a:r>
              <a:rPr lang="en-US" dirty="0"/>
              <a:t>Section subhead goes here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79831" t="28562" b="11534"/>
          <a:stretch/>
        </p:blipFill>
        <p:spPr>
          <a:xfrm>
            <a:off x="0" y="0"/>
            <a:ext cx="2572932" cy="7772400"/>
          </a:xfrm>
          <a:prstGeom prst="rect">
            <a:avLst/>
          </a:prstGeom>
        </p:spPr>
      </p:pic>
    </p:spTree>
    <p:extLst>
      <p:ext uri="{BB962C8B-B14F-4D97-AF65-F5344CB8AC3E}">
        <p14:creationId xmlns:p14="http://schemas.microsoft.com/office/powerpoint/2010/main" val="15713213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a:t>Headline Copy Goes Here</a:t>
            </a:r>
          </a:p>
        </p:txBody>
      </p:sp>
      <p:sp>
        <p:nvSpPr>
          <p:cNvPr id="3" name="Text Placeholder 2"/>
          <p:cNvSpPr>
            <a:spLocks noGrp="1"/>
          </p:cNvSpPr>
          <p:nvPr>
            <p:ph type="body" idx="1"/>
          </p:nvPr>
        </p:nvSpPr>
        <p:spPr>
          <a:xfrm>
            <a:off x="628074" y="2487883"/>
            <a:ext cx="12561453" cy="3093154"/>
          </a:xfrm>
          <a:prstGeom prst="rect">
            <a:avLst/>
          </a:prstGeom>
        </p:spPr>
        <p:txBody>
          <a:bodyPr vert="horz" lIns="91440" tIns="91440" rIns="91440"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Click to edit Master text styles</a:t>
            </a:r>
          </a:p>
          <a:p>
            <a:pPr lvl="0"/>
            <a:r>
              <a:rPr lang="en-US" dirty="0"/>
              <a:t>Click to edit Master text styles</a:t>
            </a:r>
          </a:p>
          <a:p>
            <a:pPr lvl="0"/>
            <a:r>
              <a:rPr lang="en-US" dirty="0"/>
              <a:t>Click to edit Master text styles</a:t>
            </a:r>
          </a:p>
        </p:txBody>
      </p:sp>
    </p:spTree>
    <p:extLst>
      <p:ext uri="{BB962C8B-B14F-4D97-AF65-F5344CB8AC3E}">
        <p14:creationId xmlns:p14="http://schemas.microsoft.com/office/powerpoint/2010/main" val="3965733437"/>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89" r:id="rId3"/>
    <p:sldLayoutId id="2147483690" r:id="rId4"/>
    <p:sldLayoutId id="2147483665" r:id="rId5"/>
    <p:sldLayoutId id="2147483679" r:id="rId6"/>
    <p:sldLayoutId id="2147483649" r:id="rId7"/>
    <p:sldLayoutId id="2147483666" r:id="rId8"/>
    <p:sldLayoutId id="2147483668" r:id="rId9"/>
    <p:sldLayoutId id="2147483683" r:id="rId10"/>
    <p:sldLayoutId id="2147483687" r:id="rId11"/>
    <p:sldLayoutId id="2147483688" r:id="rId12"/>
    <p:sldLayoutId id="2147483669" r:id="rId13"/>
    <p:sldLayoutId id="2147483650" r:id="rId14"/>
    <p:sldLayoutId id="2147483686" r:id="rId15"/>
    <p:sldLayoutId id="2147483661" r:id="rId16"/>
    <p:sldLayoutId id="2147483680" r:id="rId17"/>
    <p:sldLayoutId id="2147483670" r:id="rId18"/>
    <p:sldLayoutId id="2147483681" r:id="rId19"/>
    <p:sldLayoutId id="2147483691" r:id="rId20"/>
    <p:sldLayoutId id="2147483682" r:id="rId21"/>
    <p:sldLayoutId id="2147483677" r:id="rId22"/>
    <p:sldLayoutId id="2147483692" r:id="rId23"/>
    <p:sldLayoutId id="2147483672" r:id="rId24"/>
    <p:sldLayoutId id="2147483693" r:id="rId25"/>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699614" rtl="0" eaLnBrk="1" latinLnBrk="0" hangingPunct="1">
        <a:spcBef>
          <a:spcPct val="0"/>
        </a:spcBef>
        <a:buNone/>
        <a:defRPr sz="5400" b="0" i="0" kern="1200">
          <a:solidFill>
            <a:schemeClr val="tx2"/>
          </a:solidFill>
          <a:latin typeface="Vitesse Light" charset="0"/>
          <a:ea typeface="Vitesse Light" charset="0"/>
          <a:cs typeface="Vitesse Light" charset="0"/>
        </a:defRPr>
      </a:lvl1pPr>
    </p:titleStyle>
    <p:bodyStyle>
      <a:lvl1pPr marL="524712" indent="-524712" algn="l" defTabSz="699614" rtl="0" eaLnBrk="1" latinLnBrk="0" hangingPunct="1">
        <a:lnSpc>
          <a:spcPct val="120000"/>
        </a:lnSpc>
        <a:spcBef>
          <a:spcPts val="600"/>
        </a:spcBef>
        <a:spcAft>
          <a:spcPts val="600"/>
        </a:spcAft>
        <a:buFont typeface="Arial"/>
        <a:buChar char="•"/>
        <a:defRPr sz="1800" b="0" i="0" kern="1200">
          <a:solidFill>
            <a:schemeClr val="tx1"/>
          </a:solidFill>
          <a:latin typeface="Proxima Nova" charset="0"/>
          <a:ea typeface="Proxima Nova" charset="0"/>
          <a:cs typeface="Proxima Nova" charset="0"/>
        </a:defRPr>
      </a:lvl1pPr>
      <a:lvl2pPr marL="1136875" indent="-437261"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2pPr>
      <a:lvl3pPr marL="1749040"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3pPr>
      <a:lvl4pPr marL="2448655" indent="-349807" algn="l" defTabSz="699614" rtl="0" eaLnBrk="1" latinLnBrk="0" hangingPunct="1">
        <a:lnSpc>
          <a:spcPct val="120000"/>
        </a:lnSpc>
        <a:spcBef>
          <a:spcPts val="0"/>
        </a:spcBef>
        <a:spcAft>
          <a:spcPts val="600"/>
        </a:spcAft>
        <a:buFont typeface="Arial"/>
        <a:buChar char="–"/>
        <a:defRPr sz="1600" b="0" i="0" kern="1200">
          <a:solidFill>
            <a:schemeClr val="tx1"/>
          </a:solidFill>
          <a:latin typeface="Proxima Nova" charset="0"/>
          <a:ea typeface="Proxima Nova" charset="0"/>
          <a:cs typeface="Proxima Nova"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p:bodyStyle>
    <p:otherStyle>
      <a:defPPr>
        <a:defRPr lang="en-US"/>
      </a:defPPr>
      <a:lvl1pPr marL="0" algn="l" defTabSz="699614" rtl="0" eaLnBrk="1" latinLnBrk="0" hangingPunct="1">
        <a:defRPr sz="2747" kern="1200">
          <a:solidFill>
            <a:schemeClr val="tx1"/>
          </a:solidFill>
          <a:latin typeface="+mn-lt"/>
          <a:ea typeface="+mn-ea"/>
          <a:cs typeface="+mn-cs"/>
        </a:defRPr>
      </a:lvl1pPr>
      <a:lvl2pPr marL="699614" algn="l" defTabSz="699614" rtl="0" eaLnBrk="1" latinLnBrk="0" hangingPunct="1">
        <a:defRPr sz="2747" kern="1200">
          <a:solidFill>
            <a:schemeClr val="tx1"/>
          </a:solidFill>
          <a:latin typeface="+mn-lt"/>
          <a:ea typeface="+mn-ea"/>
          <a:cs typeface="+mn-cs"/>
        </a:defRPr>
      </a:lvl2pPr>
      <a:lvl3pPr marL="1399232" algn="l" defTabSz="699614" rtl="0" eaLnBrk="1" latinLnBrk="0" hangingPunct="1">
        <a:defRPr sz="2747" kern="1200">
          <a:solidFill>
            <a:schemeClr val="tx1"/>
          </a:solidFill>
          <a:latin typeface="+mn-lt"/>
          <a:ea typeface="+mn-ea"/>
          <a:cs typeface="+mn-cs"/>
        </a:defRPr>
      </a:lvl3pPr>
      <a:lvl4pPr marL="2098847" algn="l" defTabSz="699614" rtl="0" eaLnBrk="1" latinLnBrk="0" hangingPunct="1">
        <a:defRPr sz="2747" kern="1200">
          <a:solidFill>
            <a:schemeClr val="tx1"/>
          </a:solidFill>
          <a:latin typeface="+mn-lt"/>
          <a:ea typeface="+mn-ea"/>
          <a:cs typeface="+mn-cs"/>
        </a:defRPr>
      </a:lvl4pPr>
      <a:lvl5pPr marL="2798465" algn="l" defTabSz="699614" rtl="0" eaLnBrk="1" latinLnBrk="0" hangingPunct="1">
        <a:defRPr sz="2747" kern="1200">
          <a:solidFill>
            <a:schemeClr val="tx1"/>
          </a:solidFill>
          <a:latin typeface="+mn-lt"/>
          <a:ea typeface="+mn-ea"/>
          <a:cs typeface="+mn-cs"/>
        </a:defRPr>
      </a:lvl5pPr>
      <a:lvl6pPr marL="3498080" algn="l" defTabSz="699614" rtl="0" eaLnBrk="1" latinLnBrk="0" hangingPunct="1">
        <a:defRPr sz="2747" kern="1200">
          <a:solidFill>
            <a:schemeClr val="tx1"/>
          </a:solidFill>
          <a:latin typeface="+mn-lt"/>
          <a:ea typeface="+mn-ea"/>
          <a:cs typeface="+mn-cs"/>
        </a:defRPr>
      </a:lvl6pPr>
      <a:lvl7pPr marL="4197695" algn="l" defTabSz="699614" rtl="0" eaLnBrk="1" latinLnBrk="0" hangingPunct="1">
        <a:defRPr sz="2747" kern="1200">
          <a:solidFill>
            <a:schemeClr val="tx1"/>
          </a:solidFill>
          <a:latin typeface="+mn-lt"/>
          <a:ea typeface="+mn-ea"/>
          <a:cs typeface="+mn-cs"/>
        </a:defRPr>
      </a:lvl7pPr>
      <a:lvl8pPr marL="4897312" algn="l" defTabSz="699614" rtl="0" eaLnBrk="1" latinLnBrk="0" hangingPunct="1">
        <a:defRPr sz="2747" kern="1200">
          <a:solidFill>
            <a:schemeClr val="tx1"/>
          </a:solidFill>
          <a:latin typeface="+mn-lt"/>
          <a:ea typeface="+mn-ea"/>
          <a:cs typeface="+mn-cs"/>
        </a:defRPr>
      </a:lvl8pPr>
      <a:lvl9pPr marL="5596926" algn="l" defTabSz="699614" rtl="0" eaLnBrk="1" latinLnBrk="0" hangingPunct="1">
        <a:defRPr sz="2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mailto:MeganR.Fritz@colostate.edu"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535F49-B42F-4184-B240-AE514EDE476C}"/>
              </a:ext>
            </a:extLst>
          </p:cNvPr>
          <p:cNvPicPr>
            <a:picLocks noChangeAspect="1"/>
          </p:cNvPicPr>
          <p:nvPr/>
        </p:nvPicPr>
        <p:blipFill>
          <a:blip r:embed="rId2"/>
          <a:stretch>
            <a:fillRect/>
          </a:stretch>
        </p:blipFill>
        <p:spPr>
          <a:xfrm>
            <a:off x="323850" y="206833"/>
            <a:ext cx="6380172" cy="6451681"/>
          </a:xfrm>
          <a:prstGeom prst="rect">
            <a:avLst/>
          </a:prstGeom>
        </p:spPr>
      </p:pic>
      <p:sp>
        <p:nvSpPr>
          <p:cNvPr id="3" name="Text Placeholder 2">
            <a:extLst>
              <a:ext uri="{FF2B5EF4-FFF2-40B4-BE49-F238E27FC236}">
                <a16:creationId xmlns:a16="http://schemas.microsoft.com/office/drawing/2014/main" id="{1F84EE71-DA66-4830-AEDE-7C41128DB393}"/>
              </a:ext>
            </a:extLst>
          </p:cNvPr>
          <p:cNvSpPr>
            <a:spLocks noGrp="1"/>
          </p:cNvSpPr>
          <p:nvPr>
            <p:ph type="body" sz="quarter" idx="11"/>
          </p:nvPr>
        </p:nvSpPr>
        <p:spPr>
          <a:xfrm>
            <a:off x="7561862" y="2762366"/>
            <a:ext cx="5356696" cy="1826654"/>
          </a:xfrm>
        </p:spPr>
        <p:txBody>
          <a:bodyPr/>
          <a:lstStyle/>
          <a:p>
            <a:pPr marL="342900" indent="-342900">
              <a:buAutoNum type="arabicParenR"/>
            </a:pPr>
            <a:r>
              <a:rPr lang="en-US" sz="2400" dirty="0"/>
              <a:t>Open the Researcher menu and click the Request Termination option under the Animal Management menu</a:t>
            </a:r>
          </a:p>
        </p:txBody>
      </p:sp>
      <p:cxnSp>
        <p:nvCxnSpPr>
          <p:cNvPr id="8" name="Straight Arrow Connector 7">
            <a:extLst>
              <a:ext uri="{FF2B5EF4-FFF2-40B4-BE49-F238E27FC236}">
                <a16:creationId xmlns:a16="http://schemas.microsoft.com/office/drawing/2014/main" id="{F0C0C5A1-6559-4107-93AD-B7EDBACB7C7D}"/>
              </a:ext>
            </a:extLst>
          </p:cNvPr>
          <p:cNvCxnSpPr/>
          <p:nvPr/>
        </p:nvCxnSpPr>
        <p:spPr>
          <a:xfrm flipH="1">
            <a:off x="3203051" y="5396191"/>
            <a:ext cx="762000"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6" name="Oval 5">
            <a:extLst>
              <a:ext uri="{FF2B5EF4-FFF2-40B4-BE49-F238E27FC236}">
                <a16:creationId xmlns:a16="http://schemas.microsoft.com/office/drawing/2014/main" id="{F4CCCB16-5ACF-4B71-915E-30E4BA258075}"/>
              </a:ext>
            </a:extLst>
          </p:cNvPr>
          <p:cNvSpPr/>
          <p:nvPr/>
        </p:nvSpPr>
        <p:spPr>
          <a:xfrm>
            <a:off x="1900172" y="280858"/>
            <a:ext cx="1138990" cy="494598"/>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lIns="274320" tIns="182880" rIns="274320" bIns="182880" rtlCol="0" anchor="ctr"/>
          <a:lstStyle/>
          <a:p>
            <a:pPr algn="ctr"/>
            <a:endParaRPr lang="en-US" dirty="0">
              <a:latin typeface="Proxima Nova" charset="0"/>
              <a:ea typeface="Proxima Nova" charset="0"/>
              <a:cs typeface="Proxima Nova" charset="0"/>
            </a:endParaRPr>
          </a:p>
        </p:txBody>
      </p:sp>
    </p:spTree>
    <p:extLst>
      <p:ext uri="{BB962C8B-B14F-4D97-AF65-F5344CB8AC3E}">
        <p14:creationId xmlns:p14="http://schemas.microsoft.com/office/powerpoint/2010/main" val="34870501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4A4552-1AD3-4545-A538-A1408A7C7CA2}"/>
              </a:ext>
            </a:extLst>
          </p:cNvPr>
          <p:cNvSpPr>
            <a:spLocks noGrp="1"/>
          </p:cNvSpPr>
          <p:nvPr>
            <p:ph type="body" sz="quarter" idx="11"/>
          </p:nvPr>
        </p:nvSpPr>
        <p:spPr>
          <a:xfrm>
            <a:off x="1667896" y="3593377"/>
            <a:ext cx="10481808" cy="4227439"/>
          </a:xfrm>
        </p:spPr>
        <p:txBody>
          <a:bodyPr/>
          <a:lstStyle/>
          <a:p>
            <a:pPr marL="457200" indent="-457200">
              <a:buFont typeface="+mj-lt"/>
              <a:buAutoNum type="arabicParenR" startAt="2"/>
            </a:pPr>
            <a:r>
              <a:rPr lang="en-US" sz="2400" dirty="0"/>
              <a:t>Select the Effective Date for when the animals were/are to be euthanized</a:t>
            </a:r>
          </a:p>
          <a:p>
            <a:pPr marL="457200" indent="-457200">
              <a:buFont typeface="+mj-lt"/>
              <a:buAutoNum type="arabicParenR" startAt="2"/>
            </a:pPr>
            <a:r>
              <a:rPr lang="en-US" sz="2400" u="sng" dirty="0"/>
              <a:t>ONLY check the box </a:t>
            </a:r>
            <a:r>
              <a:rPr lang="en-US" sz="2400" dirty="0"/>
              <a:t>if you are requesting LAR Technical Services to euthanize the designated animals for you. </a:t>
            </a:r>
          </a:p>
          <a:p>
            <a:pPr marL="1594075" lvl="1" indent="-457200">
              <a:buFont typeface="Wingdings" panose="05000000000000000000" pitchFamily="2" charset="2"/>
              <a:buChar char="§"/>
            </a:pPr>
            <a:r>
              <a:rPr lang="en-US" sz="2000" dirty="0"/>
              <a:t>The request will route to the LAR Techs and they will change the effective date to reflect when they are able to complete the request</a:t>
            </a:r>
          </a:p>
          <a:p>
            <a:pPr marL="1594075" lvl="1" indent="-457200">
              <a:buFont typeface="Wingdings" panose="05000000000000000000" pitchFamily="2" charset="2"/>
              <a:buChar char="§"/>
            </a:pPr>
            <a:r>
              <a:rPr lang="en-US" sz="2000" dirty="0"/>
              <a:t>You are still expected to tag the cages in the room to be sacrificed</a:t>
            </a:r>
          </a:p>
          <a:p>
            <a:pPr marL="457200" indent="-457200">
              <a:buFont typeface="Wingdings" panose="05000000000000000000" pitchFamily="2" charset="2"/>
              <a:buChar char="Ø"/>
            </a:pPr>
            <a:r>
              <a:rPr lang="en-US" sz="2200" b="1" dirty="0"/>
              <a:t>If you are euthanizing the animal(s) yourself, do NOT check the box</a:t>
            </a:r>
          </a:p>
          <a:p>
            <a:endParaRPr lang="en-US" dirty="0"/>
          </a:p>
        </p:txBody>
      </p:sp>
      <p:pic>
        <p:nvPicPr>
          <p:cNvPr id="5" name="Picture 4">
            <a:extLst>
              <a:ext uri="{FF2B5EF4-FFF2-40B4-BE49-F238E27FC236}">
                <a16:creationId xmlns:a16="http://schemas.microsoft.com/office/drawing/2014/main" id="{215D98CC-F0E8-4A81-8253-F34B904923E1}"/>
              </a:ext>
            </a:extLst>
          </p:cNvPr>
          <p:cNvPicPr>
            <a:picLocks noChangeAspect="1"/>
          </p:cNvPicPr>
          <p:nvPr/>
        </p:nvPicPr>
        <p:blipFill>
          <a:blip r:embed="rId2"/>
          <a:stretch>
            <a:fillRect/>
          </a:stretch>
        </p:blipFill>
        <p:spPr>
          <a:xfrm>
            <a:off x="2574320" y="566538"/>
            <a:ext cx="8668960" cy="284837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6380089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B4CEF8-F0AB-45A3-940A-D7C571703DEC}"/>
              </a:ext>
            </a:extLst>
          </p:cNvPr>
          <p:cNvSpPr>
            <a:spLocks noGrp="1"/>
          </p:cNvSpPr>
          <p:nvPr>
            <p:ph type="body" sz="quarter" idx="11"/>
          </p:nvPr>
        </p:nvSpPr>
        <p:spPr>
          <a:xfrm>
            <a:off x="760193" y="3729514"/>
            <a:ext cx="12297215" cy="3790653"/>
          </a:xfrm>
        </p:spPr>
        <p:txBody>
          <a:bodyPr/>
          <a:lstStyle/>
          <a:p>
            <a:pPr marL="457200" indent="-457200">
              <a:buFont typeface="+mj-lt"/>
              <a:buAutoNum type="arabicParenR" startAt="4"/>
            </a:pPr>
            <a:r>
              <a:rPr lang="en-US" sz="2400" dirty="0"/>
              <a:t>To select the cage cards/animals that will be/have been euthanized: </a:t>
            </a:r>
          </a:p>
          <a:p>
            <a:pPr marL="1594075" lvl="1" indent="-457200">
              <a:buFont typeface="Arial" panose="020B0604020202020204" pitchFamily="34" charset="0"/>
              <a:buChar char="•"/>
            </a:pPr>
            <a:r>
              <a:rPr lang="en-US" sz="2200" dirty="0"/>
              <a:t>Click on the magnifying glass next to Cage Card Id under the Current header</a:t>
            </a:r>
          </a:p>
          <a:p>
            <a:pPr marL="1594075" lvl="1" indent="-457200">
              <a:buFont typeface="Arial" panose="020B0604020202020204" pitchFamily="34" charset="0"/>
              <a:buChar char="•"/>
            </a:pPr>
            <a:r>
              <a:rPr lang="en-US" sz="2200" dirty="0"/>
              <a:t>This will open a cage card search </a:t>
            </a:r>
          </a:p>
          <a:p>
            <a:pPr marL="1594075" lvl="1" indent="-457200">
              <a:buFont typeface="Arial" panose="020B0604020202020204" pitchFamily="34" charset="0"/>
              <a:buChar char="•"/>
            </a:pPr>
            <a:r>
              <a:rPr lang="en-US" sz="2200" dirty="0"/>
              <a:t>If you have a single cage card that needs to be stopped, you can enter in the Cage Card ID into the top field and then select it from the search results</a:t>
            </a:r>
          </a:p>
          <a:p>
            <a:pPr marL="1594075" lvl="1" indent="-457200">
              <a:buFont typeface="Arial" panose="020B0604020202020204" pitchFamily="34" charset="0"/>
              <a:buChar char="•"/>
            </a:pPr>
            <a:r>
              <a:rPr lang="en-US" sz="2200" dirty="0"/>
              <a:t>If you have multiple cage cards that need to be stopped, it is easiest to search by the protocol and location, to then select multiple cards from the search results</a:t>
            </a:r>
          </a:p>
          <a:p>
            <a:pPr marL="1594075" lvl="1" indent="-457200">
              <a:buFont typeface="Arial" panose="020B0604020202020204" pitchFamily="34" charset="0"/>
              <a:buChar char="•"/>
            </a:pPr>
            <a:endParaRPr lang="en-US" sz="2200" dirty="0"/>
          </a:p>
        </p:txBody>
      </p:sp>
      <p:pic>
        <p:nvPicPr>
          <p:cNvPr id="2" name="Picture 1">
            <a:extLst>
              <a:ext uri="{FF2B5EF4-FFF2-40B4-BE49-F238E27FC236}">
                <a16:creationId xmlns:a16="http://schemas.microsoft.com/office/drawing/2014/main" id="{50F01C59-0009-4950-B74D-98BFAAA762D0}"/>
              </a:ext>
            </a:extLst>
          </p:cNvPr>
          <p:cNvPicPr>
            <a:picLocks noChangeAspect="1"/>
          </p:cNvPicPr>
          <p:nvPr/>
        </p:nvPicPr>
        <p:blipFill>
          <a:blip r:embed="rId2"/>
          <a:stretch>
            <a:fillRect/>
          </a:stretch>
        </p:blipFill>
        <p:spPr>
          <a:xfrm>
            <a:off x="2085660" y="1397265"/>
            <a:ext cx="2838765" cy="1106637"/>
          </a:xfrm>
          <a:prstGeom prst="rect">
            <a:avLst/>
          </a:prstGeom>
          <a:effectLst>
            <a:outerShdw blurRad="63500" sx="102000" sy="102000" algn="ctr" rotWithShape="0">
              <a:prstClr val="black">
                <a:alpha val="40000"/>
              </a:prstClr>
            </a:outerShdw>
          </a:effectLst>
        </p:spPr>
      </p:pic>
      <p:sp>
        <p:nvSpPr>
          <p:cNvPr id="8" name="Oval 7">
            <a:extLst>
              <a:ext uri="{FF2B5EF4-FFF2-40B4-BE49-F238E27FC236}">
                <a16:creationId xmlns:a16="http://schemas.microsoft.com/office/drawing/2014/main" id="{A9BF3E5C-866E-40E7-89BF-D8E9023DFC56}"/>
              </a:ext>
            </a:extLst>
          </p:cNvPr>
          <p:cNvSpPr/>
          <p:nvPr/>
        </p:nvSpPr>
        <p:spPr>
          <a:xfrm>
            <a:off x="3811360" y="1941058"/>
            <a:ext cx="283029" cy="250372"/>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lIns="274320" tIns="182880" rIns="274320" bIns="182880" rtlCol="0" anchor="ctr"/>
          <a:lstStyle/>
          <a:p>
            <a:pPr algn="ctr"/>
            <a:endParaRPr lang="en-US" dirty="0">
              <a:latin typeface="Proxima Nova" charset="0"/>
              <a:ea typeface="Proxima Nova" charset="0"/>
              <a:cs typeface="Proxima Nova" charset="0"/>
            </a:endParaRPr>
          </a:p>
        </p:txBody>
      </p:sp>
      <p:pic>
        <p:nvPicPr>
          <p:cNvPr id="4" name="Picture 3">
            <a:extLst>
              <a:ext uri="{FF2B5EF4-FFF2-40B4-BE49-F238E27FC236}">
                <a16:creationId xmlns:a16="http://schemas.microsoft.com/office/drawing/2014/main" id="{327FD5D9-C233-4234-B6BA-110688703376}"/>
              </a:ext>
            </a:extLst>
          </p:cNvPr>
          <p:cNvPicPr>
            <a:picLocks noChangeAspect="1"/>
          </p:cNvPicPr>
          <p:nvPr/>
        </p:nvPicPr>
        <p:blipFill>
          <a:blip r:embed="rId3"/>
          <a:stretch>
            <a:fillRect/>
          </a:stretch>
        </p:blipFill>
        <p:spPr>
          <a:xfrm>
            <a:off x="6822746" y="580136"/>
            <a:ext cx="4706007" cy="29722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1811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EEA357-A6BC-45E1-814A-BCB166805BEF}"/>
              </a:ext>
            </a:extLst>
          </p:cNvPr>
          <p:cNvSpPr>
            <a:spLocks noGrp="1"/>
          </p:cNvSpPr>
          <p:nvPr>
            <p:ph type="body" sz="quarter" idx="11"/>
          </p:nvPr>
        </p:nvSpPr>
        <p:spPr>
          <a:xfrm>
            <a:off x="1504042" y="3752851"/>
            <a:ext cx="10809515" cy="3230500"/>
          </a:xfrm>
        </p:spPr>
        <p:txBody>
          <a:bodyPr/>
          <a:lstStyle/>
          <a:p>
            <a:pPr marL="457200" indent="-457200">
              <a:buFont typeface="+mj-lt"/>
              <a:buAutoNum type="arabicParenR" startAt="5"/>
            </a:pPr>
            <a:r>
              <a:rPr lang="en-US" sz="2400" dirty="0"/>
              <a:t>From the Cage Card Search results:</a:t>
            </a:r>
          </a:p>
          <a:p>
            <a:pPr marL="1594075" lvl="1" indent="-457200">
              <a:buFont typeface="Arial" panose="020B0604020202020204" pitchFamily="34" charset="0"/>
              <a:buChar char="•"/>
            </a:pPr>
            <a:r>
              <a:rPr lang="en-US" sz="2200" dirty="0"/>
              <a:t>Check the box(es) next to the cage card(s) that need to be part of the request</a:t>
            </a:r>
          </a:p>
          <a:p>
            <a:pPr marL="1594075" lvl="1" indent="-457200">
              <a:buFont typeface="Arial" panose="020B0604020202020204" pitchFamily="34" charset="0"/>
              <a:buChar char="•"/>
            </a:pPr>
            <a:r>
              <a:rPr lang="en-US" sz="2200" dirty="0"/>
              <a:t>Then press the Return Selected button at the bottom of the page</a:t>
            </a:r>
          </a:p>
          <a:p>
            <a:pPr marL="1594075" lvl="1" indent="-457200">
              <a:buFont typeface="Arial" panose="020B0604020202020204" pitchFamily="34" charset="0"/>
              <a:buChar char="•"/>
            </a:pPr>
            <a:r>
              <a:rPr lang="en-US" sz="2200" dirty="0"/>
              <a:t>If you need to select all cards on a page or in the table, click on the arrow in the top left corner and select the option you need, then press Return Selected</a:t>
            </a:r>
          </a:p>
        </p:txBody>
      </p:sp>
      <p:pic>
        <p:nvPicPr>
          <p:cNvPr id="5" name="Picture 4">
            <a:extLst>
              <a:ext uri="{FF2B5EF4-FFF2-40B4-BE49-F238E27FC236}">
                <a16:creationId xmlns:a16="http://schemas.microsoft.com/office/drawing/2014/main" id="{1B396BAD-DB64-4963-BAFD-B7E86C5EC83F}"/>
              </a:ext>
            </a:extLst>
          </p:cNvPr>
          <p:cNvPicPr>
            <a:picLocks noChangeAspect="1"/>
          </p:cNvPicPr>
          <p:nvPr/>
        </p:nvPicPr>
        <p:blipFill>
          <a:blip r:embed="rId2"/>
          <a:stretch>
            <a:fillRect/>
          </a:stretch>
        </p:blipFill>
        <p:spPr>
          <a:xfrm>
            <a:off x="1659222" y="56868"/>
            <a:ext cx="10499156" cy="3657882"/>
          </a:xfrm>
          <a:prstGeom prst="rect">
            <a:avLst/>
          </a:prstGeom>
        </p:spPr>
      </p:pic>
      <p:sp>
        <p:nvSpPr>
          <p:cNvPr id="4" name="Oval 3">
            <a:extLst>
              <a:ext uri="{FF2B5EF4-FFF2-40B4-BE49-F238E27FC236}">
                <a16:creationId xmlns:a16="http://schemas.microsoft.com/office/drawing/2014/main" id="{4E901C49-BA2F-45A3-B6EC-57FB246A235A}"/>
              </a:ext>
            </a:extLst>
          </p:cNvPr>
          <p:cNvSpPr/>
          <p:nvPr/>
        </p:nvSpPr>
        <p:spPr>
          <a:xfrm>
            <a:off x="6310085" y="3457575"/>
            <a:ext cx="1100365" cy="289153"/>
          </a:xfrm>
          <a:prstGeom prst="ellipse">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lIns="274320" tIns="182880" rIns="274320" bIns="182880" rtlCol="0" anchor="ctr"/>
          <a:lstStyle/>
          <a:p>
            <a:pPr algn="ctr"/>
            <a:endParaRPr lang="en-US" dirty="0">
              <a:latin typeface="Proxima Nova" charset="0"/>
              <a:ea typeface="Proxima Nova" charset="0"/>
              <a:cs typeface="Proxima Nova" charset="0"/>
            </a:endParaRPr>
          </a:p>
        </p:txBody>
      </p:sp>
      <p:pic>
        <p:nvPicPr>
          <p:cNvPr id="7" name="Picture 6">
            <a:extLst>
              <a:ext uri="{FF2B5EF4-FFF2-40B4-BE49-F238E27FC236}">
                <a16:creationId xmlns:a16="http://schemas.microsoft.com/office/drawing/2014/main" id="{D53709A4-EC25-4D09-9130-606EFD23B615}"/>
              </a:ext>
            </a:extLst>
          </p:cNvPr>
          <p:cNvPicPr>
            <a:picLocks noChangeAspect="1"/>
          </p:cNvPicPr>
          <p:nvPr/>
        </p:nvPicPr>
        <p:blipFill>
          <a:blip r:embed="rId3"/>
          <a:stretch>
            <a:fillRect/>
          </a:stretch>
        </p:blipFill>
        <p:spPr>
          <a:xfrm>
            <a:off x="565698" y="5362471"/>
            <a:ext cx="1876687" cy="1486107"/>
          </a:xfrm>
          <a:prstGeom prst="rect">
            <a:avLst/>
          </a:prstGeom>
          <a:effectLst>
            <a:outerShdw blurRad="63500" sx="102000" sy="102000" algn="ctr" rotWithShape="0">
              <a:prstClr val="black">
                <a:alpha val="40000"/>
              </a:prstClr>
            </a:outerShdw>
          </a:effectLst>
        </p:spPr>
      </p:pic>
      <p:cxnSp>
        <p:nvCxnSpPr>
          <p:cNvPr id="8" name="Straight Arrow Connector 7">
            <a:extLst>
              <a:ext uri="{FF2B5EF4-FFF2-40B4-BE49-F238E27FC236}">
                <a16:creationId xmlns:a16="http://schemas.microsoft.com/office/drawing/2014/main" id="{7FDF72F7-C833-428C-B3B9-CE29DE9482F9}"/>
              </a:ext>
            </a:extLst>
          </p:cNvPr>
          <p:cNvCxnSpPr>
            <a:cxnSpLocks/>
          </p:cNvCxnSpPr>
          <p:nvPr/>
        </p:nvCxnSpPr>
        <p:spPr>
          <a:xfrm>
            <a:off x="323850" y="5448196"/>
            <a:ext cx="409575" cy="405195"/>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12436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09B174-AA50-4A01-8469-5BCFFC1F76E3}"/>
              </a:ext>
            </a:extLst>
          </p:cNvPr>
          <p:cNvSpPr>
            <a:spLocks noGrp="1"/>
          </p:cNvSpPr>
          <p:nvPr>
            <p:ph type="body" sz="quarter" idx="11"/>
          </p:nvPr>
        </p:nvSpPr>
        <p:spPr>
          <a:xfrm>
            <a:off x="359229" y="4255093"/>
            <a:ext cx="13271711" cy="2494914"/>
          </a:xfrm>
        </p:spPr>
        <p:txBody>
          <a:bodyPr/>
          <a:lstStyle/>
          <a:p>
            <a:pPr marL="457200" indent="-457200">
              <a:spcAft>
                <a:spcPts val="1200"/>
              </a:spcAft>
              <a:buFont typeface="+mj-lt"/>
              <a:buAutoNum type="arabicParenR" startAt="6"/>
            </a:pPr>
            <a:r>
              <a:rPr lang="en-US" sz="2400" dirty="0"/>
              <a:t>The cage cards you selected will show up in the request now</a:t>
            </a:r>
          </a:p>
          <a:p>
            <a:pPr marL="1594075" lvl="1" indent="-457200">
              <a:spcAft>
                <a:spcPts val="1200"/>
              </a:spcAft>
              <a:buFont typeface="Arial" panose="020B0604020202020204" pitchFamily="34" charset="0"/>
              <a:buChar char="•"/>
            </a:pPr>
            <a:r>
              <a:rPr lang="en-US" sz="2200" dirty="0"/>
              <a:t>If you need to add any more cage cards, you can repeat searching for them and returning the selected </a:t>
            </a:r>
          </a:p>
          <a:p>
            <a:pPr marL="1594075" lvl="1" indent="-457200">
              <a:spcAft>
                <a:spcPts val="1200"/>
              </a:spcAft>
              <a:buFont typeface="Arial" panose="020B0604020202020204" pitchFamily="34" charset="0"/>
              <a:buChar char="•"/>
            </a:pPr>
            <a:r>
              <a:rPr lang="en-US" sz="2200" dirty="0"/>
              <a:t>If you need to remove any cage card from the request, press the delete button in the upper-right corner of the card in the request </a:t>
            </a:r>
          </a:p>
        </p:txBody>
      </p:sp>
      <p:pic>
        <p:nvPicPr>
          <p:cNvPr id="5" name="Picture 4">
            <a:extLst>
              <a:ext uri="{FF2B5EF4-FFF2-40B4-BE49-F238E27FC236}">
                <a16:creationId xmlns:a16="http://schemas.microsoft.com/office/drawing/2014/main" id="{A1D487B1-E493-4475-9461-590982C3E05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675692" y="266194"/>
            <a:ext cx="6466216" cy="3988899"/>
          </a:xfrm>
          <a:prstGeom prst="rect">
            <a:avLst/>
          </a:prstGeom>
        </p:spPr>
      </p:pic>
      <p:sp>
        <p:nvSpPr>
          <p:cNvPr id="4" name="Rectangle 3">
            <a:extLst>
              <a:ext uri="{FF2B5EF4-FFF2-40B4-BE49-F238E27FC236}">
                <a16:creationId xmlns:a16="http://schemas.microsoft.com/office/drawing/2014/main" id="{54069C29-D2D1-4084-8B1A-EC73DF227331}"/>
              </a:ext>
            </a:extLst>
          </p:cNvPr>
          <p:cNvSpPr/>
          <p:nvPr/>
        </p:nvSpPr>
        <p:spPr>
          <a:xfrm>
            <a:off x="9545410" y="2958192"/>
            <a:ext cx="473982" cy="261257"/>
          </a:xfrm>
          <a:prstGeom prst="rect">
            <a:avLst/>
          </a:prstGeom>
          <a:noFill/>
          <a:ln w="28575">
            <a:solidFill>
              <a:srgbClr val="E57D30"/>
            </a:solidFill>
          </a:ln>
          <a:effectLst/>
        </p:spPr>
        <p:style>
          <a:lnRef idx="1">
            <a:schemeClr val="accent1"/>
          </a:lnRef>
          <a:fillRef idx="3">
            <a:schemeClr val="accent1"/>
          </a:fillRef>
          <a:effectRef idx="2">
            <a:schemeClr val="accent1"/>
          </a:effectRef>
          <a:fontRef idx="minor">
            <a:schemeClr val="lt1"/>
          </a:fontRef>
        </p:style>
        <p:txBody>
          <a:bodyPr lIns="274320" tIns="182880" rIns="274320" bIns="182880" rtlCol="0" anchor="ctr"/>
          <a:lstStyle/>
          <a:p>
            <a:pPr algn="ctr"/>
            <a:endParaRPr lang="en-US" dirty="0">
              <a:latin typeface="Proxima Nova" charset="0"/>
              <a:ea typeface="Proxima Nova" charset="0"/>
              <a:cs typeface="Proxima Nova" charset="0"/>
            </a:endParaRPr>
          </a:p>
        </p:txBody>
      </p:sp>
    </p:spTree>
    <p:extLst>
      <p:ext uri="{BB962C8B-B14F-4D97-AF65-F5344CB8AC3E}">
        <p14:creationId xmlns:p14="http://schemas.microsoft.com/office/powerpoint/2010/main" val="15843701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109B174-AA50-4A01-8469-5BCFFC1F76E3}"/>
              </a:ext>
            </a:extLst>
          </p:cNvPr>
          <p:cNvSpPr>
            <a:spLocks noGrp="1"/>
          </p:cNvSpPr>
          <p:nvPr>
            <p:ph type="body" sz="quarter" idx="11"/>
          </p:nvPr>
        </p:nvSpPr>
        <p:spPr>
          <a:xfrm>
            <a:off x="272945" y="1426168"/>
            <a:ext cx="13271711" cy="5277279"/>
          </a:xfrm>
        </p:spPr>
        <p:txBody>
          <a:bodyPr/>
          <a:lstStyle/>
          <a:p>
            <a:pPr marL="457200" indent="-457200">
              <a:spcAft>
                <a:spcPts val="1200"/>
              </a:spcAft>
              <a:buFont typeface="+mj-lt"/>
              <a:buAutoNum type="arabicParenR" startAt="7"/>
            </a:pPr>
            <a:r>
              <a:rPr lang="en-US" sz="2400" dirty="0"/>
              <a:t>Once the cage card(s) for the animal(s) that need to be euthanized (or that have already been euthanized) are in the request, press the submit button at the bottom of the page</a:t>
            </a:r>
          </a:p>
          <a:p>
            <a:pPr marL="457200" indent="-457200">
              <a:spcAft>
                <a:spcPts val="1200"/>
              </a:spcAft>
              <a:buFont typeface="+mj-lt"/>
              <a:buAutoNum type="arabicParenR" startAt="7"/>
            </a:pPr>
            <a:r>
              <a:rPr lang="en-US" sz="2400" dirty="0"/>
              <a:t>If you requested LAR to euthanize the animal(s) in the cage, the document will be approved once the request has been completed. You will be able to see the status of the request in the All My Requests search</a:t>
            </a:r>
          </a:p>
          <a:p>
            <a:pPr marL="457200" indent="-457200">
              <a:spcAft>
                <a:spcPts val="1200"/>
              </a:spcAft>
              <a:buFont typeface="+mj-lt"/>
              <a:buAutoNum type="arabicParenR" startAt="7"/>
            </a:pPr>
            <a:r>
              <a:rPr lang="en-US" sz="2400" dirty="0"/>
              <a:t>If you have euthanized the animal(s) yourself, it is required that you:</a:t>
            </a:r>
          </a:p>
          <a:p>
            <a:pPr marL="1594075" lvl="1" indent="-457200">
              <a:spcAft>
                <a:spcPts val="1200"/>
              </a:spcAft>
              <a:buFont typeface="Arial" panose="020B0604020202020204" pitchFamily="34" charset="0"/>
              <a:buChar char="•"/>
            </a:pPr>
            <a:r>
              <a:rPr lang="en-US" sz="2200" dirty="0"/>
              <a:t>Write the termination date on the cage card(s), and</a:t>
            </a:r>
          </a:p>
          <a:p>
            <a:pPr marL="1594075" lvl="1" indent="-457200">
              <a:spcAft>
                <a:spcPts val="1200"/>
              </a:spcAft>
              <a:buFont typeface="Arial" panose="020B0604020202020204" pitchFamily="34" charset="0"/>
              <a:buChar char="•"/>
            </a:pPr>
            <a:r>
              <a:rPr lang="en-US" sz="2200" dirty="0"/>
              <a:t>Scan in the cage card(s) to the LAR animal census email </a:t>
            </a:r>
            <a:r>
              <a:rPr lang="en-US" sz="2200" b="1" u="sng" dirty="0"/>
              <a:t>OR</a:t>
            </a:r>
            <a:r>
              <a:rPr lang="en-US" sz="2200" dirty="0"/>
              <a:t> turn in the physical cage card(s) to the closest terminated cage card drop box</a:t>
            </a:r>
          </a:p>
          <a:p>
            <a:pPr marL="457200" indent="-457200">
              <a:spcAft>
                <a:spcPts val="1200"/>
              </a:spcAft>
              <a:buFont typeface="+mj-lt"/>
              <a:buAutoNum type="arabicParenR" startAt="7"/>
            </a:pPr>
            <a:endParaRPr lang="en-US" sz="2200" dirty="0"/>
          </a:p>
        </p:txBody>
      </p:sp>
      <p:pic>
        <p:nvPicPr>
          <p:cNvPr id="4" name="Picture 3">
            <a:extLst>
              <a:ext uri="{FF2B5EF4-FFF2-40B4-BE49-F238E27FC236}">
                <a16:creationId xmlns:a16="http://schemas.microsoft.com/office/drawing/2014/main" id="{86C364CB-1FA1-481B-9A06-DBC0A63112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171111" y="371427"/>
            <a:ext cx="5475378" cy="82995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877140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DBC9-2F6F-4888-86EB-29ECCD594389}"/>
              </a:ext>
            </a:extLst>
          </p:cNvPr>
          <p:cNvSpPr>
            <a:spLocks noGrp="1"/>
          </p:cNvSpPr>
          <p:nvPr>
            <p:ph type="title"/>
          </p:nvPr>
        </p:nvSpPr>
        <p:spPr>
          <a:xfrm>
            <a:off x="272730" y="212565"/>
            <a:ext cx="4039498" cy="694681"/>
          </a:xfrm>
        </p:spPr>
        <p:txBody>
          <a:bodyPr/>
          <a:lstStyle/>
          <a:p>
            <a:r>
              <a:rPr lang="en-US" dirty="0"/>
              <a:t>Notes: </a:t>
            </a:r>
          </a:p>
        </p:txBody>
      </p:sp>
      <p:sp>
        <p:nvSpPr>
          <p:cNvPr id="3" name="Text Placeholder 2">
            <a:extLst>
              <a:ext uri="{FF2B5EF4-FFF2-40B4-BE49-F238E27FC236}">
                <a16:creationId xmlns:a16="http://schemas.microsoft.com/office/drawing/2014/main" id="{2678F212-F0DC-43B7-A918-2420FE48CB7F}"/>
              </a:ext>
            </a:extLst>
          </p:cNvPr>
          <p:cNvSpPr>
            <a:spLocks noGrp="1"/>
          </p:cNvSpPr>
          <p:nvPr>
            <p:ph type="body" sz="quarter" idx="11"/>
          </p:nvPr>
        </p:nvSpPr>
        <p:spPr>
          <a:xfrm>
            <a:off x="663255" y="1102985"/>
            <a:ext cx="12338370" cy="3351687"/>
          </a:xfrm>
        </p:spPr>
        <p:txBody>
          <a:bodyPr/>
          <a:lstStyle/>
          <a:p>
            <a:pPr marL="285750" indent="-285750">
              <a:buFont typeface="Arial" panose="020B0604020202020204" pitchFamily="34" charset="0"/>
              <a:buChar char="•"/>
            </a:pPr>
            <a:r>
              <a:rPr lang="en-US" sz="2400" dirty="0"/>
              <a:t>Cage cards can still be turned in to the Painter front desk without having to put in a termination request online. LAR business office staff will stop census on the cage cards</a:t>
            </a:r>
          </a:p>
          <a:p>
            <a:pPr marL="285750" indent="-285750">
              <a:buFont typeface="Arial" panose="020B0604020202020204" pitchFamily="34" charset="0"/>
              <a:buChar char="•"/>
            </a:pPr>
            <a:r>
              <a:rPr lang="en-US" sz="2400" dirty="0"/>
              <a:t>You must write the termination date on the cage cards when turning them in or scanning them in</a:t>
            </a:r>
          </a:p>
          <a:p>
            <a:pPr marL="1422625" lvl="1" indent="-285750">
              <a:buFont typeface="Arial" panose="020B0604020202020204" pitchFamily="34" charset="0"/>
              <a:buChar char="•"/>
            </a:pPr>
            <a:r>
              <a:rPr lang="en-US" sz="2200" dirty="0"/>
              <a:t>Cage cards without a termination date written on them will be stopped on the date they are received</a:t>
            </a:r>
          </a:p>
          <a:p>
            <a:pPr lvl="1" indent="0">
              <a:buNone/>
            </a:pPr>
            <a:endParaRPr lang="en-US" sz="2200" dirty="0"/>
          </a:p>
        </p:txBody>
      </p:sp>
    </p:spTree>
    <p:extLst>
      <p:ext uri="{BB962C8B-B14F-4D97-AF65-F5344CB8AC3E}">
        <p14:creationId xmlns:p14="http://schemas.microsoft.com/office/powerpoint/2010/main" val="35521736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686DF4-632B-439D-8ED5-EBEAC02EE943}"/>
              </a:ext>
            </a:extLst>
          </p:cNvPr>
          <p:cNvSpPr txBox="1"/>
          <p:nvPr/>
        </p:nvSpPr>
        <p:spPr>
          <a:xfrm>
            <a:off x="685800" y="2401124"/>
            <a:ext cx="6749143" cy="1323439"/>
          </a:xfrm>
          <a:prstGeom prst="rect">
            <a:avLst/>
          </a:prstGeom>
          <a:noFill/>
        </p:spPr>
        <p:txBody>
          <a:bodyPr wrap="square" rtlCol="0">
            <a:spAutoFit/>
          </a:bodyPr>
          <a:lstStyle/>
          <a:p>
            <a:r>
              <a:rPr lang="en-US" dirty="0">
                <a:solidFill>
                  <a:schemeClr val="bg1"/>
                </a:solidFill>
                <a:latin typeface="Proxima Nova"/>
              </a:rPr>
              <a:t>If you have any questions, please reach out to:</a:t>
            </a:r>
          </a:p>
          <a:p>
            <a:r>
              <a:rPr lang="en-US" dirty="0">
                <a:solidFill>
                  <a:schemeClr val="bg1"/>
                </a:solidFill>
                <a:latin typeface="Proxima Nova"/>
              </a:rPr>
              <a:t>Megan Fritz</a:t>
            </a:r>
          </a:p>
          <a:p>
            <a:r>
              <a:rPr lang="en-US" dirty="0">
                <a:solidFill>
                  <a:schemeClr val="bg1"/>
                </a:solidFill>
                <a:latin typeface="Proxima Nova"/>
                <a:hlinkClick r:id="rId2">
                  <a:extLst>
                    <a:ext uri="{A12FA001-AC4F-418D-AE19-62706E023703}">
                      <ahyp:hlinkClr xmlns:ahyp="http://schemas.microsoft.com/office/drawing/2018/hyperlinkcolor" val="tx"/>
                    </a:ext>
                  </a:extLst>
                </a:hlinkClick>
              </a:rPr>
              <a:t>MeganR.Fritz@colostate.edu</a:t>
            </a:r>
            <a:endParaRPr lang="en-US" dirty="0">
              <a:solidFill>
                <a:schemeClr val="bg1"/>
              </a:solidFill>
              <a:latin typeface="Proxima Nova"/>
            </a:endParaRPr>
          </a:p>
          <a:p>
            <a:r>
              <a:rPr lang="en-US" dirty="0">
                <a:solidFill>
                  <a:schemeClr val="bg1"/>
                </a:solidFill>
                <a:latin typeface="Proxima Nova"/>
              </a:rPr>
              <a:t>(970)491-6012</a:t>
            </a:r>
          </a:p>
        </p:txBody>
      </p:sp>
      <p:sp>
        <p:nvSpPr>
          <p:cNvPr id="2" name="TextBox 1">
            <a:extLst>
              <a:ext uri="{FF2B5EF4-FFF2-40B4-BE49-F238E27FC236}">
                <a16:creationId xmlns:a16="http://schemas.microsoft.com/office/drawing/2014/main" id="{C9781562-2E75-4A07-B988-E677BF2E5114}"/>
              </a:ext>
            </a:extLst>
          </p:cNvPr>
          <p:cNvSpPr txBox="1"/>
          <p:nvPr/>
        </p:nvSpPr>
        <p:spPr>
          <a:xfrm>
            <a:off x="10277476" y="7353300"/>
            <a:ext cx="3429000" cy="261610"/>
          </a:xfrm>
          <a:prstGeom prst="rect">
            <a:avLst/>
          </a:prstGeom>
          <a:noFill/>
        </p:spPr>
        <p:txBody>
          <a:bodyPr wrap="square" rtlCol="0">
            <a:spAutoFit/>
          </a:bodyPr>
          <a:lstStyle/>
          <a:p>
            <a:pPr algn="r"/>
            <a:r>
              <a:rPr lang="en-US" sz="1100" dirty="0">
                <a:solidFill>
                  <a:schemeClr val="bg1">
                    <a:lumMod val="65000"/>
                  </a:schemeClr>
                </a:solidFill>
              </a:rPr>
              <a:t>Last Updated: </a:t>
            </a:r>
            <a:fld id="{7E084EFE-68A0-49B4-AC5A-46B256F280D7}" type="datetime1">
              <a:rPr lang="en-US" sz="1100" smtClean="0">
                <a:solidFill>
                  <a:schemeClr val="bg1">
                    <a:lumMod val="65000"/>
                  </a:schemeClr>
                </a:solidFill>
              </a:rPr>
              <a:pPr algn="r"/>
              <a:t>11/19/2020</a:t>
            </a:fld>
            <a:endParaRPr lang="en-US" sz="1100" dirty="0">
              <a:solidFill>
                <a:schemeClr val="bg1">
                  <a:lumMod val="65000"/>
                </a:schemeClr>
              </a:solidFill>
            </a:endParaRPr>
          </a:p>
        </p:txBody>
      </p:sp>
    </p:spTree>
    <p:extLst>
      <p:ext uri="{BB962C8B-B14F-4D97-AF65-F5344CB8AC3E}">
        <p14:creationId xmlns:p14="http://schemas.microsoft.com/office/powerpoint/2010/main" val="6997867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
</file>

<file path=ppt/theme/theme1.xml><?xml version="1.0" encoding="utf-8"?>
<a:theme xmlns:a="http://schemas.openxmlformats.org/drawingml/2006/main" name="Office Theme">
  <a:themeElements>
    <a:clrScheme name="CSU Palette 2016">
      <a:dk1>
        <a:srgbClr val="59595B"/>
      </a:dk1>
      <a:lt1>
        <a:srgbClr val="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lIns="274320" tIns="182880" rIns="274320" bIns="182880" rtlCol="0" anchor="ctr"/>
      <a:lstStyle>
        <a:defPPr>
          <a:defRPr dirty="0" smtClean="0">
            <a:latin typeface="Proxima Nova" charset="0"/>
            <a:ea typeface="Proxima Nova" charset="0"/>
            <a:cs typeface="Proxima Nova"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6694D9451C9940A29FDB757AD6AF6C" ma:contentTypeVersion="11" ma:contentTypeDescription="Create a new document." ma:contentTypeScope="" ma:versionID="37fbef60069cbfa860a602b602df4fbf">
  <xsd:schema xmlns:xsd="http://www.w3.org/2001/XMLSchema" xmlns:xs="http://www.w3.org/2001/XMLSchema" xmlns:p="http://schemas.microsoft.com/office/2006/metadata/properties" xmlns:ns3="0e5710f4-5a42-446f-9ff1-989021a8e02e" xmlns:ns4="d5707d9d-9238-4293-bf50-d3b43b5a0af2" targetNamespace="http://schemas.microsoft.com/office/2006/metadata/properties" ma:root="true" ma:fieldsID="3bab007bf453486fe3dfa8874922bbe5" ns3:_="" ns4:_="">
    <xsd:import namespace="0e5710f4-5a42-446f-9ff1-989021a8e02e"/>
    <xsd:import namespace="d5707d9d-9238-4293-bf50-d3b43b5a0af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710f4-5a42-446f-9ff1-989021a8e02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707d9d-9238-4293-bf50-d3b43b5a0af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F16A2E-0AF9-4513-9ABC-43A7C4B92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5710f4-5a42-446f-9ff1-989021a8e02e"/>
    <ds:schemaRef ds:uri="d5707d9d-9238-4293-bf50-d3b43b5a0a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3A160C-F922-458B-92D6-03CA7CCCE113}">
  <ds:schemaRefs>
    <ds:schemaRef ds:uri="http://schemas.microsoft.com/office/2006/metadata/properties"/>
    <ds:schemaRef ds:uri="d5707d9d-9238-4293-bf50-d3b43b5a0af2"/>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elements/1.1/"/>
    <ds:schemaRef ds:uri="0e5710f4-5a42-446f-9ff1-989021a8e02e"/>
    <ds:schemaRef ds:uri="http://www.w3.org/XML/1998/namespace"/>
    <ds:schemaRef ds:uri="http://purl.org/dc/dcmitype/"/>
  </ds:schemaRefs>
</ds:datastoreItem>
</file>

<file path=customXml/itemProps3.xml><?xml version="1.0" encoding="utf-8"?>
<ds:datastoreItem xmlns:ds="http://schemas.openxmlformats.org/officeDocument/2006/customXml" ds:itemID="{9B555CBD-6A29-4C8C-A689-31ACBED793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3061</TotalTime>
  <Words>581</Words>
  <Application>Microsoft Office PowerPoint</Application>
  <PresentationFormat>Custom</PresentationFormat>
  <Paragraphs>32</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Franklin Gothic Book</vt:lpstr>
      <vt:lpstr>Proxima Nova</vt:lpstr>
      <vt:lpstr>Vitesse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Notes: </vt:lpstr>
      <vt:lpstr>PowerPoint Presentation</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 Curtis</dc:creator>
  <cp:lastModifiedBy>Fritz,Megan</cp:lastModifiedBy>
  <cp:revision>182</cp:revision>
  <dcterms:created xsi:type="dcterms:W3CDTF">2015-06-30T23:05:53Z</dcterms:created>
  <dcterms:modified xsi:type="dcterms:W3CDTF">2020-11-19T18:09:27Z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0x010100176694D9451C9940A29FDB757AD6AF6C</vt:lpwstr>
  </property>
</Properties>
</file>